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6" r:id="rId1"/>
  </p:sldMasterIdLst>
  <p:notesMasterIdLst>
    <p:notesMasterId r:id="rId14"/>
  </p:notesMasterIdLst>
  <p:handoutMasterIdLst>
    <p:handoutMasterId r:id="rId15"/>
  </p:handoutMasterIdLst>
  <p:sldIdLst>
    <p:sldId id="354" r:id="rId2"/>
    <p:sldId id="346" r:id="rId3"/>
    <p:sldId id="366" r:id="rId4"/>
    <p:sldId id="358" r:id="rId5"/>
    <p:sldId id="370" r:id="rId6"/>
    <p:sldId id="367" r:id="rId7"/>
    <p:sldId id="371" r:id="rId8"/>
    <p:sldId id="360" r:id="rId9"/>
    <p:sldId id="365" r:id="rId10"/>
    <p:sldId id="362" r:id="rId11"/>
    <p:sldId id="369" r:id="rId12"/>
    <p:sldId id="350" r:id="rId13"/>
  </p:sldIdLst>
  <p:sldSz cx="12192000" cy="6858000"/>
  <p:notesSz cx="6858000" cy="9144000"/>
  <p:defaultTextStyle>
    <a:defPPr>
      <a:defRPr lang="en-US"/>
    </a:defPPr>
    <a:lvl1pPr marL="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12" userDrawn="1">
          <p15:clr>
            <a:srgbClr val="A4A3A4"/>
          </p15:clr>
        </p15:guide>
        <p15:guide id="3" pos="456" userDrawn="1">
          <p15:clr>
            <a:srgbClr val="A4A3A4"/>
          </p15:clr>
        </p15:guide>
        <p15:guide id="4" pos="7224" userDrawn="1">
          <p15:clr>
            <a:srgbClr val="A4A3A4"/>
          </p15:clr>
        </p15:guide>
        <p15:guide id="5" orient="horz" pos="3840" userDrawn="1">
          <p15:clr>
            <a:srgbClr val="A4A3A4"/>
          </p15:clr>
        </p15:guide>
        <p15:guide id="6" orient="horz" pos="480" userDrawn="1">
          <p15:clr>
            <a:srgbClr val="A4A3A4"/>
          </p15:clr>
        </p15:guide>
        <p15:guide id="7" orient="horz" pos="1608" userDrawn="1">
          <p15:clr>
            <a:srgbClr val="A4A3A4"/>
          </p15:clr>
        </p15:guide>
        <p15:guide id="8" pos="2712" userDrawn="1">
          <p15:clr>
            <a:srgbClr val="A4A3A4"/>
          </p15:clr>
        </p15:guide>
        <p15:guide id="9" pos="4968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  <p15:guide id="11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00EB"/>
    <a:srgbClr val="9C05C9"/>
    <a:srgbClr val="000000"/>
    <a:srgbClr val="ADB5DF"/>
    <a:srgbClr val="959FD6"/>
    <a:srgbClr val="6472C3"/>
    <a:srgbClr val="0EAAE3"/>
    <a:srgbClr val="262626"/>
    <a:srgbClr val="FCFCFC"/>
    <a:srgbClr val="DCDE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09" autoAdjust="0"/>
    <p:restoredTop sz="94291" autoAdjust="0"/>
  </p:normalViewPr>
  <p:slideViewPr>
    <p:cSldViewPr snapToGrid="0">
      <p:cViewPr>
        <p:scale>
          <a:sx n="95" d="100"/>
          <a:sy n="95" d="100"/>
        </p:scale>
        <p:origin x="-96" y="1424"/>
      </p:cViewPr>
      <p:guideLst>
        <p:guide orient="horz" pos="2712"/>
        <p:guide pos="456"/>
        <p:guide pos="7224"/>
        <p:guide orient="horz" pos="3840"/>
        <p:guide orient="horz" pos="480"/>
        <p:guide orient="horz" pos="1608"/>
        <p:guide pos="2712"/>
        <p:guide pos="4968"/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3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270"/>
    </p:cViewPr>
  </p:sorterViewPr>
  <p:notesViewPr>
    <p:cSldViewPr snapToGrid="0">
      <p:cViewPr varScale="1">
        <p:scale>
          <a:sx n="52" d="100"/>
          <a:sy n="52" d="100"/>
        </p:scale>
        <p:origin x="201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10298A-A03F-418F-998A-F7CA54F8B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894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e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jpg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FF55F-8596-4ED6-A487-C5C49AFFE812}" type="datetimeFigureOut">
              <a:rPr lang="id-ID" smtClean="0"/>
              <a:t>11/03/20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0106B-FE1C-4EDD-AE60-AB8F600726B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32357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3137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5B0C49-9809-40E9-BC9F-38C4B540AC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86261" y="0"/>
            <a:ext cx="4505739" cy="6858000"/>
          </a:xfrm>
          <a:custGeom>
            <a:avLst/>
            <a:gdLst>
              <a:gd name="connsiteX0" fmla="*/ 0 w 4505739"/>
              <a:gd name="connsiteY0" fmla="*/ 0 h 6858000"/>
              <a:gd name="connsiteX1" fmla="*/ 4505739 w 4505739"/>
              <a:gd name="connsiteY1" fmla="*/ 0 h 6858000"/>
              <a:gd name="connsiteX2" fmla="*/ 4505739 w 4505739"/>
              <a:gd name="connsiteY2" fmla="*/ 6858000 h 6858000"/>
              <a:gd name="connsiteX3" fmla="*/ 0 w 450573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5739" h="6858000">
                <a:moveTo>
                  <a:pt x="0" y="0"/>
                </a:moveTo>
                <a:lnTo>
                  <a:pt x="4505739" y="0"/>
                </a:lnTo>
                <a:lnTo>
                  <a:pt x="450573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2657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33BE8D2-7736-4394-A5A3-29BB8BE471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48421" y="0"/>
            <a:ext cx="4547579" cy="5857462"/>
          </a:xfrm>
          <a:custGeom>
            <a:avLst/>
            <a:gdLst>
              <a:gd name="connsiteX0" fmla="*/ 0 w 4303171"/>
              <a:gd name="connsiteY0" fmla="*/ 0 h 5857462"/>
              <a:gd name="connsiteX1" fmla="*/ 4303171 w 4303171"/>
              <a:gd name="connsiteY1" fmla="*/ 0 h 5857462"/>
              <a:gd name="connsiteX2" fmla="*/ 4303171 w 4303171"/>
              <a:gd name="connsiteY2" fmla="*/ 5857462 h 5857462"/>
              <a:gd name="connsiteX3" fmla="*/ 0 w 4303171"/>
              <a:gd name="connsiteY3" fmla="*/ 5857462 h 5857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03171" h="5857462">
                <a:moveTo>
                  <a:pt x="0" y="0"/>
                </a:moveTo>
                <a:lnTo>
                  <a:pt x="4303171" y="0"/>
                </a:lnTo>
                <a:lnTo>
                  <a:pt x="4303171" y="5857462"/>
                </a:lnTo>
                <a:lnTo>
                  <a:pt x="0" y="585746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999443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6DD88C-EAF7-4131-91EE-01A583A8A7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4867" y="3429000"/>
            <a:ext cx="3122635" cy="2282687"/>
          </a:xfrm>
          <a:custGeom>
            <a:avLst/>
            <a:gdLst>
              <a:gd name="connsiteX0" fmla="*/ 0 w 3122635"/>
              <a:gd name="connsiteY0" fmla="*/ 0 h 2282687"/>
              <a:gd name="connsiteX1" fmla="*/ 3122635 w 3122635"/>
              <a:gd name="connsiteY1" fmla="*/ 0 h 2282687"/>
              <a:gd name="connsiteX2" fmla="*/ 3122635 w 3122635"/>
              <a:gd name="connsiteY2" fmla="*/ 2282687 h 2282687"/>
              <a:gd name="connsiteX3" fmla="*/ 0 w 3122635"/>
              <a:gd name="connsiteY3" fmla="*/ 2282687 h 2282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22635" h="2282687">
                <a:moveTo>
                  <a:pt x="0" y="0"/>
                </a:moveTo>
                <a:lnTo>
                  <a:pt x="3122635" y="0"/>
                </a:lnTo>
                <a:lnTo>
                  <a:pt x="3122635" y="2282687"/>
                </a:lnTo>
                <a:lnTo>
                  <a:pt x="0" y="22826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3B0E58D-E3C0-4BA0-833D-7D2A6F16BB8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74867" y="1146313"/>
            <a:ext cx="3122635" cy="2282687"/>
          </a:xfrm>
          <a:custGeom>
            <a:avLst/>
            <a:gdLst>
              <a:gd name="connsiteX0" fmla="*/ 0 w 3122635"/>
              <a:gd name="connsiteY0" fmla="*/ 0 h 2282687"/>
              <a:gd name="connsiteX1" fmla="*/ 3122635 w 3122635"/>
              <a:gd name="connsiteY1" fmla="*/ 0 h 2282687"/>
              <a:gd name="connsiteX2" fmla="*/ 3122635 w 3122635"/>
              <a:gd name="connsiteY2" fmla="*/ 2282687 h 2282687"/>
              <a:gd name="connsiteX3" fmla="*/ 0 w 3122635"/>
              <a:gd name="connsiteY3" fmla="*/ 2282687 h 2282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22635" h="2282687">
                <a:moveTo>
                  <a:pt x="0" y="0"/>
                </a:moveTo>
                <a:lnTo>
                  <a:pt x="3122635" y="0"/>
                </a:lnTo>
                <a:lnTo>
                  <a:pt x="3122635" y="2282687"/>
                </a:lnTo>
                <a:lnTo>
                  <a:pt x="0" y="22826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26F437D-727E-40FC-9693-562D43FFAA0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98418" y="1146313"/>
            <a:ext cx="3122635" cy="2282687"/>
          </a:xfrm>
          <a:custGeom>
            <a:avLst/>
            <a:gdLst>
              <a:gd name="connsiteX0" fmla="*/ 0 w 3122635"/>
              <a:gd name="connsiteY0" fmla="*/ 0 h 2282687"/>
              <a:gd name="connsiteX1" fmla="*/ 3122635 w 3122635"/>
              <a:gd name="connsiteY1" fmla="*/ 0 h 2282687"/>
              <a:gd name="connsiteX2" fmla="*/ 3122635 w 3122635"/>
              <a:gd name="connsiteY2" fmla="*/ 2282687 h 2282687"/>
              <a:gd name="connsiteX3" fmla="*/ 0 w 3122635"/>
              <a:gd name="connsiteY3" fmla="*/ 2282687 h 2282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22635" h="2282687">
                <a:moveTo>
                  <a:pt x="0" y="0"/>
                </a:moveTo>
                <a:lnTo>
                  <a:pt x="3122635" y="0"/>
                </a:lnTo>
                <a:lnTo>
                  <a:pt x="3122635" y="2282687"/>
                </a:lnTo>
                <a:lnTo>
                  <a:pt x="0" y="22826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6253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8FBF00B-157B-4BA5-8880-8C95942DE87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495043"/>
            <a:ext cx="4890051" cy="3867912"/>
          </a:xfrm>
          <a:custGeom>
            <a:avLst/>
            <a:gdLst>
              <a:gd name="connsiteX0" fmla="*/ 0 w 4890051"/>
              <a:gd name="connsiteY0" fmla="*/ 0 h 3867912"/>
              <a:gd name="connsiteX1" fmla="*/ 4890051 w 4890051"/>
              <a:gd name="connsiteY1" fmla="*/ 0 h 3867912"/>
              <a:gd name="connsiteX2" fmla="*/ 4890051 w 4890051"/>
              <a:gd name="connsiteY2" fmla="*/ 3867912 h 3867912"/>
              <a:gd name="connsiteX3" fmla="*/ 0 w 4890051"/>
              <a:gd name="connsiteY3" fmla="*/ 3867912 h 3867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0051" h="3867912">
                <a:moveTo>
                  <a:pt x="0" y="0"/>
                </a:moveTo>
                <a:lnTo>
                  <a:pt x="4890051" y="0"/>
                </a:lnTo>
                <a:lnTo>
                  <a:pt x="4890051" y="3867912"/>
                </a:lnTo>
                <a:lnTo>
                  <a:pt x="0" y="38679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58716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9B69F6E-5198-4739-8C90-5E9ED79230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3901" y="2888341"/>
            <a:ext cx="6184900" cy="3207656"/>
          </a:xfrm>
          <a:custGeom>
            <a:avLst/>
            <a:gdLst>
              <a:gd name="connsiteX0" fmla="*/ 0 w 6184900"/>
              <a:gd name="connsiteY0" fmla="*/ 0 h 3207656"/>
              <a:gd name="connsiteX1" fmla="*/ 6184900 w 6184900"/>
              <a:gd name="connsiteY1" fmla="*/ 0 h 3207656"/>
              <a:gd name="connsiteX2" fmla="*/ 6184900 w 6184900"/>
              <a:gd name="connsiteY2" fmla="*/ 3207656 h 3207656"/>
              <a:gd name="connsiteX3" fmla="*/ 0 w 6184900"/>
              <a:gd name="connsiteY3" fmla="*/ 3207656 h 3207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84900" h="3207656">
                <a:moveTo>
                  <a:pt x="0" y="0"/>
                </a:moveTo>
                <a:lnTo>
                  <a:pt x="6184900" y="0"/>
                </a:lnTo>
                <a:lnTo>
                  <a:pt x="6184900" y="3207656"/>
                </a:lnTo>
                <a:lnTo>
                  <a:pt x="0" y="32076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9436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699F8F-E9B5-41A5-8B41-2A65BDC5B8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7220" y="1002890"/>
            <a:ext cx="4760625" cy="2692809"/>
          </a:xfrm>
          <a:custGeom>
            <a:avLst/>
            <a:gdLst>
              <a:gd name="connsiteX0" fmla="*/ 0 w 4760625"/>
              <a:gd name="connsiteY0" fmla="*/ 0 h 2692809"/>
              <a:gd name="connsiteX1" fmla="*/ 4760625 w 4760625"/>
              <a:gd name="connsiteY1" fmla="*/ 0 h 2692809"/>
              <a:gd name="connsiteX2" fmla="*/ 4760625 w 4760625"/>
              <a:gd name="connsiteY2" fmla="*/ 2692809 h 2692809"/>
              <a:gd name="connsiteX3" fmla="*/ 0 w 4760625"/>
              <a:gd name="connsiteY3" fmla="*/ 2692809 h 2692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0625" h="2692809">
                <a:moveTo>
                  <a:pt x="0" y="0"/>
                </a:moveTo>
                <a:lnTo>
                  <a:pt x="4760625" y="0"/>
                </a:lnTo>
                <a:lnTo>
                  <a:pt x="4760625" y="2692809"/>
                </a:lnTo>
                <a:lnTo>
                  <a:pt x="0" y="269280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48AAA48-B3D2-4FFE-B208-EDD2059FB09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4152" y="1002890"/>
            <a:ext cx="4760625" cy="2692809"/>
          </a:xfrm>
          <a:custGeom>
            <a:avLst/>
            <a:gdLst>
              <a:gd name="connsiteX0" fmla="*/ 0 w 4760625"/>
              <a:gd name="connsiteY0" fmla="*/ 0 h 2692809"/>
              <a:gd name="connsiteX1" fmla="*/ 4760625 w 4760625"/>
              <a:gd name="connsiteY1" fmla="*/ 0 h 2692809"/>
              <a:gd name="connsiteX2" fmla="*/ 4760625 w 4760625"/>
              <a:gd name="connsiteY2" fmla="*/ 2692809 h 2692809"/>
              <a:gd name="connsiteX3" fmla="*/ 0 w 4760625"/>
              <a:gd name="connsiteY3" fmla="*/ 2692809 h 2692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0625" h="2692809">
                <a:moveTo>
                  <a:pt x="0" y="0"/>
                </a:moveTo>
                <a:lnTo>
                  <a:pt x="4760625" y="0"/>
                </a:lnTo>
                <a:lnTo>
                  <a:pt x="4760625" y="2692809"/>
                </a:lnTo>
                <a:lnTo>
                  <a:pt x="0" y="269280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030253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60476F-98C2-47E1-BBCB-99D9782B780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90207" y="2493664"/>
            <a:ext cx="3487705" cy="4390840"/>
          </a:xfrm>
          <a:custGeom>
            <a:avLst/>
            <a:gdLst>
              <a:gd name="connsiteX0" fmla="*/ 0 w 3487705"/>
              <a:gd name="connsiteY0" fmla="*/ 0 h 4390840"/>
              <a:gd name="connsiteX1" fmla="*/ 3487705 w 3487705"/>
              <a:gd name="connsiteY1" fmla="*/ 0 h 4390840"/>
              <a:gd name="connsiteX2" fmla="*/ 3487705 w 3487705"/>
              <a:gd name="connsiteY2" fmla="*/ 4390840 h 4390840"/>
              <a:gd name="connsiteX3" fmla="*/ 0 w 3487705"/>
              <a:gd name="connsiteY3" fmla="*/ 4390840 h 4390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7705" h="4390840">
                <a:moveTo>
                  <a:pt x="0" y="0"/>
                </a:moveTo>
                <a:lnTo>
                  <a:pt x="3487705" y="0"/>
                </a:lnTo>
                <a:lnTo>
                  <a:pt x="3487705" y="4390840"/>
                </a:lnTo>
                <a:lnTo>
                  <a:pt x="0" y="43908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64899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B329DAD-2E10-48C9-9787-58719B5BBE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55165" y="1424609"/>
            <a:ext cx="3417533" cy="5433391"/>
          </a:xfrm>
          <a:custGeom>
            <a:avLst/>
            <a:gdLst>
              <a:gd name="connsiteX0" fmla="*/ 0 w 3417533"/>
              <a:gd name="connsiteY0" fmla="*/ 0 h 5433391"/>
              <a:gd name="connsiteX1" fmla="*/ 3417533 w 3417533"/>
              <a:gd name="connsiteY1" fmla="*/ 0 h 5433391"/>
              <a:gd name="connsiteX2" fmla="*/ 3417533 w 3417533"/>
              <a:gd name="connsiteY2" fmla="*/ 5433391 h 5433391"/>
              <a:gd name="connsiteX3" fmla="*/ 0 w 3417533"/>
              <a:gd name="connsiteY3" fmla="*/ 5433391 h 5433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7533" h="5433391">
                <a:moveTo>
                  <a:pt x="0" y="0"/>
                </a:moveTo>
                <a:lnTo>
                  <a:pt x="3417533" y="0"/>
                </a:lnTo>
                <a:lnTo>
                  <a:pt x="3417533" y="5433391"/>
                </a:lnTo>
                <a:lnTo>
                  <a:pt x="0" y="54333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783221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A60523C-4B50-4545-B4CC-4A0486A8D5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33520" y="2298213"/>
            <a:ext cx="3023390" cy="3654602"/>
          </a:xfrm>
          <a:custGeom>
            <a:avLst/>
            <a:gdLst>
              <a:gd name="connsiteX0" fmla="*/ 0 w 3023390"/>
              <a:gd name="connsiteY0" fmla="*/ 0 h 3654602"/>
              <a:gd name="connsiteX1" fmla="*/ 3023390 w 3023390"/>
              <a:gd name="connsiteY1" fmla="*/ 0 h 3654602"/>
              <a:gd name="connsiteX2" fmla="*/ 3023390 w 3023390"/>
              <a:gd name="connsiteY2" fmla="*/ 3654602 h 3654602"/>
              <a:gd name="connsiteX3" fmla="*/ 0 w 3023390"/>
              <a:gd name="connsiteY3" fmla="*/ 3654602 h 3654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3390" h="3654602">
                <a:moveTo>
                  <a:pt x="0" y="0"/>
                </a:moveTo>
                <a:lnTo>
                  <a:pt x="3023390" y="0"/>
                </a:lnTo>
                <a:lnTo>
                  <a:pt x="3023390" y="3654602"/>
                </a:lnTo>
                <a:lnTo>
                  <a:pt x="0" y="36546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1178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ADA3A87-BB0C-4CC5-AAFF-E88354C7634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14401" y="1624658"/>
            <a:ext cx="5738191" cy="3611880"/>
          </a:xfrm>
          <a:custGeom>
            <a:avLst/>
            <a:gdLst>
              <a:gd name="connsiteX0" fmla="*/ 0 w 5738191"/>
              <a:gd name="connsiteY0" fmla="*/ 0 h 3611880"/>
              <a:gd name="connsiteX1" fmla="*/ 5738191 w 5738191"/>
              <a:gd name="connsiteY1" fmla="*/ 0 h 3611880"/>
              <a:gd name="connsiteX2" fmla="*/ 5738191 w 5738191"/>
              <a:gd name="connsiteY2" fmla="*/ 3611880 h 3611880"/>
              <a:gd name="connsiteX3" fmla="*/ 0 w 5738191"/>
              <a:gd name="connsiteY3" fmla="*/ 3611880 h 361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38191" h="3611880">
                <a:moveTo>
                  <a:pt x="0" y="0"/>
                </a:moveTo>
                <a:lnTo>
                  <a:pt x="5738191" y="0"/>
                </a:lnTo>
                <a:lnTo>
                  <a:pt x="5738191" y="3611880"/>
                </a:lnTo>
                <a:lnTo>
                  <a:pt x="0" y="361188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0532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FEBF1AA-5511-4664-AC94-8FF51B1C5EA9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2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107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97679A3-5B51-467E-AD2D-537F0F6CB8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8522" y="1494181"/>
            <a:ext cx="2418520" cy="3869635"/>
          </a:xfrm>
          <a:custGeom>
            <a:avLst/>
            <a:gdLst>
              <a:gd name="connsiteX0" fmla="*/ 0 w 2418520"/>
              <a:gd name="connsiteY0" fmla="*/ 0 h 3869635"/>
              <a:gd name="connsiteX1" fmla="*/ 2418520 w 2418520"/>
              <a:gd name="connsiteY1" fmla="*/ 0 h 3869635"/>
              <a:gd name="connsiteX2" fmla="*/ 2418520 w 2418520"/>
              <a:gd name="connsiteY2" fmla="*/ 3869635 h 3869635"/>
              <a:gd name="connsiteX3" fmla="*/ 0 w 2418520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520" h="3869635">
                <a:moveTo>
                  <a:pt x="0" y="0"/>
                </a:moveTo>
                <a:lnTo>
                  <a:pt x="2418520" y="0"/>
                </a:lnTo>
                <a:lnTo>
                  <a:pt x="2418520" y="3869635"/>
                </a:lnTo>
                <a:lnTo>
                  <a:pt x="0" y="38696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8A4AD5C-8E7D-437A-8129-5B2E958A54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72332" y="1494182"/>
            <a:ext cx="2418520" cy="3869635"/>
          </a:xfrm>
          <a:custGeom>
            <a:avLst/>
            <a:gdLst>
              <a:gd name="connsiteX0" fmla="*/ 0 w 2418520"/>
              <a:gd name="connsiteY0" fmla="*/ 0 h 3869635"/>
              <a:gd name="connsiteX1" fmla="*/ 2418520 w 2418520"/>
              <a:gd name="connsiteY1" fmla="*/ 0 h 3869635"/>
              <a:gd name="connsiteX2" fmla="*/ 2418520 w 2418520"/>
              <a:gd name="connsiteY2" fmla="*/ 3869635 h 3869635"/>
              <a:gd name="connsiteX3" fmla="*/ 0 w 2418520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8520" h="3869635">
                <a:moveTo>
                  <a:pt x="0" y="0"/>
                </a:moveTo>
                <a:lnTo>
                  <a:pt x="2418520" y="0"/>
                </a:lnTo>
                <a:lnTo>
                  <a:pt x="2418520" y="3869635"/>
                </a:lnTo>
                <a:lnTo>
                  <a:pt x="0" y="386963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7421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BD984C8-37D2-4E7E-B4FF-067E7DA409F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586988" y="1437893"/>
            <a:ext cx="1828800" cy="1828800"/>
          </a:xfrm>
          <a:custGeom>
            <a:avLst/>
            <a:gdLst>
              <a:gd name="connsiteX0" fmla="*/ 914400 w 1828800"/>
              <a:gd name="connsiteY0" fmla="*/ 0 h 1828800"/>
              <a:gd name="connsiteX1" fmla="*/ 1828800 w 1828800"/>
              <a:gd name="connsiteY1" fmla="*/ 914400 h 1828800"/>
              <a:gd name="connsiteX2" fmla="*/ 914400 w 1828800"/>
              <a:gd name="connsiteY2" fmla="*/ 1828800 h 1828800"/>
              <a:gd name="connsiteX3" fmla="*/ 0 w 1828800"/>
              <a:gd name="connsiteY3" fmla="*/ 914400 h 1828800"/>
              <a:gd name="connsiteX4" fmla="*/ 914400 w 1828800"/>
              <a:gd name="connsiteY4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828800">
                <a:moveTo>
                  <a:pt x="914400" y="0"/>
                </a:moveTo>
                <a:cubicBezTo>
                  <a:pt x="1419409" y="0"/>
                  <a:pt x="1828800" y="409391"/>
                  <a:pt x="1828800" y="914400"/>
                </a:cubicBezTo>
                <a:cubicBezTo>
                  <a:pt x="1828800" y="1419409"/>
                  <a:pt x="1419409" y="1828800"/>
                  <a:pt x="914400" y="1828800"/>
                </a:cubicBezTo>
                <a:cubicBezTo>
                  <a:pt x="409391" y="1828800"/>
                  <a:pt x="0" y="1419409"/>
                  <a:pt x="0" y="914400"/>
                </a:cubicBezTo>
                <a:cubicBezTo>
                  <a:pt x="0" y="409391"/>
                  <a:pt x="409391" y="0"/>
                  <a:pt x="9144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97833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54E79E4-BFCC-4EC8-A7F9-B205F29F9D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625009"/>
          </a:xfrm>
          <a:custGeom>
            <a:avLst/>
            <a:gdLst>
              <a:gd name="connsiteX0" fmla="*/ 0 w 12192000"/>
              <a:gd name="connsiteY0" fmla="*/ 0 h 4625009"/>
              <a:gd name="connsiteX1" fmla="*/ 12192000 w 12192000"/>
              <a:gd name="connsiteY1" fmla="*/ 0 h 4625009"/>
              <a:gd name="connsiteX2" fmla="*/ 12192000 w 12192000"/>
              <a:gd name="connsiteY2" fmla="*/ 4625009 h 4625009"/>
              <a:gd name="connsiteX3" fmla="*/ 0 w 12192000"/>
              <a:gd name="connsiteY3" fmla="*/ 4625009 h 4625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625009">
                <a:moveTo>
                  <a:pt x="0" y="0"/>
                </a:moveTo>
                <a:lnTo>
                  <a:pt x="12192000" y="0"/>
                </a:lnTo>
                <a:lnTo>
                  <a:pt x="12192000" y="4625009"/>
                </a:lnTo>
                <a:lnTo>
                  <a:pt x="0" y="462500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173335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32831D4-7375-4241-8C71-710C7955DF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5155096" cy="5470359"/>
          </a:xfrm>
          <a:custGeom>
            <a:avLst/>
            <a:gdLst>
              <a:gd name="connsiteX0" fmla="*/ 0 w 5155096"/>
              <a:gd name="connsiteY0" fmla="*/ 0 h 5470359"/>
              <a:gd name="connsiteX1" fmla="*/ 5155096 w 5155096"/>
              <a:gd name="connsiteY1" fmla="*/ 0 h 5470359"/>
              <a:gd name="connsiteX2" fmla="*/ 5155096 w 5155096"/>
              <a:gd name="connsiteY2" fmla="*/ 5470359 h 5470359"/>
              <a:gd name="connsiteX3" fmla="*/ 0 w 5155096"/>
              <a:gd name="connsiteY3" fmla="*/ 5470359 h 5470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55096" h="5470359">
                <a:moveTo>
                  <a:pt x="0" y="0"/>
                </a:moveTo>
                <a:lnTo>
                  <a:pt x="5155096" y="0"/>
                </a:lnTo>
                <a:lnTo>
                  <a:pt x="5155096" y="5470359"/>
                </a:lnTo>
                <a:lnTo>
                  <a:pt x="0" y="54703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23689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0F3EDE2-2502-4D46-A46B-C6110E96DB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22884" y="3803375"/>
            <a:ext cx="6946231" cy="3054625"/>
          </a:xfrm>
          <a:custGeom>
            <a:avLst/>
            <a:gdLst>
              <a:gd name="connsiteX0" fmla="*/ 0 w 6946231"/>
              <a:gd name="connsiteY0" fmla="*/ 0 h 3054625"/>
              <a:gd name="connsiteX1" fmla="*/ 6946231 w 6946231"/>
              <a:gd name="connsiteY1" fmla="*/ 0 h 3054625"/>
              <a:gd name="connsiteX2" fmla="*/ 6946231 w 6946231"/>
              <a:gd name="connsiteY2" fmla="*/ 3054625 h 3054625"/>
              <a:gd name="connsiteX3" fmla="*/ 0 w 6946231"/>
              <a:gd name="connsiteY3" fmla="*/ 3054625 h 305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46231" h="3054625">
                <a:moveTo>
                  <a:pt x="0" y="0"/>
                </a:moveTo>
                <a:lnTo>
                  <a:pt x="6946231" y="0"/>
                </a:lnTo>
                <a:lnTo>
                  <a:pt x="6946231" y="3054625"/>
                </a:lnTo>
                <a:lnTo>
                  <a:pt x="0" y="30546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287812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EA43342-971C-413F-8655-E7C73FBFF3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3899" y="2943968"/>
            <a:ext cx="10744200" cy="3152033"/>
          </a:xfrm>
          <a:custGeom>
            <a:avLst/>
            <a:gdLst>
              <a:gd name="connsiteX0" fmla="*/ 0 w 10744200"/>
              <a:gd name="connsiteY0" fmla="*/ 0 h 3152033"/>
              <a:gd name="connsiteX1" fmla="*/ 10744200 w 10744200"/>
              <a:gd name="connsiteY1" fmla="*/ 0 h 3152033"/>
              <a:gd name="connsiteX2" fmla="*/ 10744200 w 10744200"/>
              <a:gd name="connsiteY2" fmla="*/ 3152033 h 3152033"/>
              <a:gd name="connsiteX3" fmla="*/ 0 w 10744200"/>
              <a:gd name="connsiteY3" fmla="*/ 3152033 h 3152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44200" h="3152033">
                <a:moveTo>
                  <a:pt x="0" y="0"/>
                </a:moveTo>
                <a:lnTo>
                  <a:pt x="10744200" y="0"/>
                </a:lnTo>
                <a:lnTo>
                  <a:pt x="10744200" y="3152033"/>
                </a:lnTo>
                <a:lnTo>
                  <a:pt x="0" y="315203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77920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7A4E322-0143-4019-8C7F-B684A438248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3570" y="2299063"/>
            <a:ext cx="2046513" cy="3796936"/>
          </a:xfrm>
          <a:custGeom>
            <a:avLst/>
            <a:gdLst>
              <a:gd name="connsiteX0" fmla="*/ 0 w 2046513"/>
              <a:gd name="connsiteY0" fmla="*/ 0 h 3796936"/>
              <a:gd name="connsiteX1" fmla="*/ 2046513 w 2046513"/>
              <a:gd name="connsiteY1" fmla="*/ 0 h 3796936"/>
              <a:gd name="connsiteX2" fmla="*/ 2046513 w 2046513"/>
              <a:gd name="connsiteY2" fmla="*/ 3796936 h 3796936"/>
              <a:gd name="connsiteX3" fmla="*/ 0 w 2046513"/>
              <a:gd name="connsiteY3" fmla="*/ 3796936 h 379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6513" h="3796936">
                <a:moveTo>
                  <a:pt x="0" y="0"/>
                </a:moveTo>
                <a:lnTo>
                  <a:pt x="2046513" y="0"/>
                </a:lnTo>
                <a:lnTo>
                  <a:pt x="2046513" y="3796936"/>
                </a:lnTo>
                <a:lnTo>
                  <a:pt x="0" y="37969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F674F87-2626-4993-B17F-B528E6C8A3E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31919" y="2299062"/>
            <a:ext cx="2046513" cy="3796936"/>
          </a:xfrm>
          <a:custGeom>
            <a:avLst/>
            <a:gdLst>
              <a:gd name="connsiteX0" fmla="*/ 0 w 2046513"/>
              <a:gd name="connsiteY0" fmla="*/ 0 h 3796936"/>
              <a:gd name="connsiteX1" fmla="*/ 2046513 w 2046513"/>
              <a:gd name="connsiteY1" fmla="*/ 0 h 3796936"/>
              <a:gd name="connsiteX2" fmla="*/ 2046513 w 2046513"/>
              <a:gd name="connsiteY2" fmla="*/ 3796936 h 3796936"/>
              <a:gd name="connsiteX3" fmla="*/ 0 w 2046513"/>
              <a:gd name="connsiteY3" fmla="*/ 3796936 h 379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6513" h="3796936">
                <a:moveTo>
                  <a:pt x="0" y="0"/>
                </a:moveTo>
                <a:lnTo>
                  <a:pt x="2046513" y="0"/>
                </a:lnTo>
                <a:lnTo>
                  <a:pt x="2046513" y="3796936"/>
                </a:lnTo>
                <a:lnTo>
                  <a:pt x="0" y="37969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5640483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A1B13A0-8F8F-4383-859A-97EFFCFB8FB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63058" y="2589091"/>
            <a:ext cx="1371600" cy="1371600"/>
          </a:xfrm>
          <a:custGeom>
            <a:avLst/>
            <a:gdLst>
              <a:gd name="connsiteX0" fmla="*/ 0 w 1371600"/>
              <a:gd name="connsiteY0" fmla="*/ 0 h 1371600"/>
              <a:gd name="connsiteX1" fmla="*/ 1371600 w 1371600"/>
              <a:gd name="connsiteY1" fmla="*/ 0 h 1371600"/>
              <a:gd name="connsiteX2" fmla="*/ 1371600 w 1371600"/>
              <a:gd name="connsiteY2" fmla="*/ 1371600 h 1371600"/>
              <a:gd name="connsiteX3" fmla="*/ 0 w 1371600"/>
              <a:gd name="connsiteY3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BF05FBF-59B9-46C7-9F5E-14A79133128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59777" y="4743937"/>
            <a:ext cx="1371600" cy="1371600"/>
          </a:xfrm>
          <a:custGeom>
            <a:avLst/>
            <a:gdLst>
              <a:gd name="connsiteX0" fmla="*/ 0 w 1371600"/>
              <a:gd name="connsiteY0" fmla="*/ 0 h 1371600"/>
              <a:gd name="connsiteX1" fmla="*/ 1371600 w 1371600"/>
              <a:gd name="connsiteY1" fmla="*/ 0 h 1371600"/>
              <a:gd name="connsiteX2" fmla="*/ 1371600 w 1371600"/>
              <a:gd name="connsiteY2" fmla="*/ 1371600 h 1371600"/>
              <a:gd name="connsiteX3" fmla="*/ 0 w 1371600"/>
              <a:gd name="connsiteY3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B33E575-F73C-4A91-BEA1-86DA463005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64208" y="4743937"/>
            <a:ext cx="1371600" cy="1371600"/>
          </a:xfrm>
          <a:custGeom>
            <a:avLst/>
            <a:gdLst>
              <a:gd name="connsiteX0" fmla="*/ 0 w 1371600"/>
              <a:gd name="connsiteY0" fmla="*/ 0 h 1371600"/>
              <a:gd name="connsiteX1" fmla="*/ 1371600 w 1371600"/>
              <a:gd name="connsiteY1" fmla="*/ 0 h 1371600"/>
              <a:gd name="connsiteX2" fmla="*/ 1371600 w 1371600"/>
              <a:gd name="connsiteY2" fmla="*/ 1371600 h 1371600"/>
              <a:gd name="connsiteX3" fmla="*/ 0 w 1371600"/>
              <a:gd name="connsiteY3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B275239-2C3C-4FBA-A739-9BEE59898FD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164208" y="2589091"/>
            <a:ext cx="1371600" cy="1371600"/>
          </a:xfrm>
          <a:custGeom>
            <a:avLst/>
            <a:gdLst>
              <a:gd name="connsiteX0" fmla="*/ 0 w 1371600"/>
              <a:gd name="connsiteY0" fmla="*/ 0 h 1371600"/>
              <a:gd name="connsiteX1" fmla="*/ 1371600 w 1371600"/>
              <a:gd name="connsiteY1" fmla="*/ 0 h 1371600"/>
              <a:gd name="connsiteX2" fmla="*/ 1371600 w 1371600"/>
              <a:gd name="connsiteY2" fmla="*/ 1371600 h 1371600"/>
              <a:gd name="connsiteX3" fmla="*/ 0 w 1371600"/>
              <a:gd name="connsiteY3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1600" h="1371600">
                <a:moveTo>
                  <a:pt x="0" y="0"/>
                </a:moveTo>
                <a:lnTo>
                  <a:pt x="1371600" y="0"/>
                </a:lnTo>
                <a:lnTo>
                  <a:pt x="1371600" y="1371600"/>
                </a:lnTo>
                <a:lnTo>
                  <a:pt x="0" y="1371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58538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F2472F3-D799-4353-8649-2EE7BAF023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64696" y="768536"/>
            <a:ext cx="2562460" cy="1674901"/>
          </a:xfrm>
          <a:custGeom>
            <a:avLst/>
            <a:gdLst>
              <a:gd name="connsiteX0" fmla="*/ 0 w 2562460"/>
              <a:gd name="connsiteY0" fmla="*/ 0 h 1674901"/>
              <a:gd name="connsiteX1" fmla="*/ 2562460 w 2562460"/>
              <a:gd name="connsiteY1" fmla="*/ 0 h 1674901"/>
              <a:gd name="connsiteX2" fmla="*/ 2562460 w 2562460"/>
              <a:gd name="connsiteY2" fmla="*/ 1674901 h 1674901"/>
              <a:gd name="connsiteX3" fmla="*/ 0 w 2562460"/>
              <a:gd name="connsiteY3" fmla="*/ 1674901 h 1674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2460" h="1674901">
                <a:moveTo>
                  <a:pt x="0" y="0"/>
                </a:moveTo>
                <a:lnTo>
                  <a:pt x="2562460" y="0"/>
                </a:lnTo>
                <a:lnTo>
                  <a:pt x="2562460" y="1674901"/>
                </a:lnTo>
                <a:lnTo>
                  <a:pt x="0" y="167490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B4DA8CC-9DA0-4A35-A0D9-9DA036AE26D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764696" y="2603065"/>
            <a:ext cx="2562460" cy="3486399"/>
          </a:xfrm>
          <a:custGeom>
            <a:avLst/>
            <a:gdLst>
              <a:gd name="connsiteX0" fmla="*/ 0 w 2562460"/>
              <a:gd name="connsiteY0" fmla="*/ 0 h 3486399"/>
              <a:gd name="connsiteX1" fmla="*/ 2562460 w 2562460"/>
              <a:gd name="connsiteY1" fmla="*/ 0 h 3486399"/>
              <a:gd name="connsiteX2" fmla="*/ 2562460 w 2562460"/>
              <a:gd name="connsiteY2" fmla="*/ 3486399 h 3486399"/>
              <a:gd name="connsiteX3" fmla="*/ 0 w 2562460"/>
              <a:gd name="connsiteY3" fmla="*/ 3486399 h 3486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2460" h="3486399">
                <a:moveTo>
                  <a:pt x="0" y="0"/>
                </a:moveTo>
                <a:lnTo>
                  <a:pt x="2562460" y="0"/>
                </a:lnTo>
                <a:lnTo>
                  <a:pt x="2562460" y="3486399"/>
                </a:lnTo>
                <a:lnTo>
                  <a:pt x="0" y="34863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CECE41A-C594-4897-83CE-286D82AF834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86784" y="768536"/>
            <a:ext cx="3705216" cy="5320928"/>
          </a:xfrm>
          <a:custGeom>
            <a:avLst/>
            <a:gdLst>
              <a:gd name="connsiteX0" fmla="*/ 0 w 3705216"/>
              <a:gd name="connsiteY0" fmla="*/ 0 h 5320928"/>
              <a:gd name="connsiteX1" fmla="*/ 3705216 w 3705216"/>
              <a:gd name="connsiteY1" fmla="*/ 0 h 5320928"/>
              <a:gd name="connsiteX2" fmla="*/ 3705216 w 3705216"/>
              <a:gd name="connsiteY2" fmla="*/ 5320928 h 5320928"/>
              <a:gd name="connsiteX3" fmla="*/ 0 w 3705216"/>
              <a:gd name="connsiteY3" fmla="*/ 5320928 h 5320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5216" h="5320928">
                <a:moveTo>
                  <a:pt x="0" y="0"/>
                </a:moveTo>
                <a:lnTo>
                  <a:pt x="3705216" y="0"/>
                </a:lnTo>
                <a:lnTo>
                  <a:pt x="3705216" y="5320928"/>
                </a:lnTo>
                <a:lnTo>
                  <a:pt x="0" y="53209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330415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F2D3D7-DCD0-4FBA-9B01-DC955A90E2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061949" y="1375580"/>
            <a:ext cx="3307876" cy="4106839"/>
          </a:xfrm>
          <a:custGeom>
            <a:avLst/>
            <a:gdLst>
              <a:gd name="connsiteX0" fmla="*/ 0 w 3307876"/>
              <a:gd name="connsiteY0" fmla="*/ 0 h 4106839"/>
              <a:gd name="connsiteX1" fmla="*/ 3307876 w 3307876"/>
              <a:gd name="connsiteY1" fmla="*/ 0 h 4106839"/>
              <a:gd name="connsiteX2" fmla="*/ 3307876 w 3307876"/>
              <a:gd name="connsiteY2" fmla="*/ 4106839 h 4106839"/>
              <a:gd name="connsiteX3" fmla="*/ 0 w 3307876"/>
              <a:gd name="connsiteY3" fmla="*/ 4106839 h 4106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7876" h="4106839">
                <a:moveTo>
                  <a:pt x="0" y="0"/>
                </a:moveTo>
                <a:lnTo>
                  <a:pt x="3307876" y="0"/>
                </a:lnTo>
                <a:lnTo>
                  <a:pt x="3307876" y="4106839"/>
                </a:lnTo>
                <a:lnTo>
                  <a:pt x="0" y="41068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91693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3C1E0E71-5B85-406F-BE23-4D2270C4D1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 bwMode="auto">
          <a:xfrm>
            <a:off x="723900" y="762000"/>
            <a:ext cx="107442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72389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ED75B11-0F58-40F5-B829-23C7898A8E3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3900" y="2552700"/>
            <a:ext cx="10744200" cy="2894511"/>
          </a:xfrm>
          <a:custGeom>
            <a:avLst/>
            <a:gdLst>
              <a:gd name="connsiteX0" fmla="*/ 0 w 10744200"/>
              <a:gd name="connsiteY0" fmla="*/ 0 h 2894511"/>
              <a:gd name="connsiteX1" fmla="*/ 10744200 w 10744200"/>
              <a:gd name="connsiteY1" fmla="*/ 0 h 2894511"/>
              <a:gd name="connsiteX2" fmla="*/ 10744200 w 10744200"/>
              <a:gd name="connsiteY2" fmla="*/ 2894511 h 2894511"/>
              <a:gd name="connsiteX3" fmla="*/ 0 w 10744200"/>
              <a:gd name="connsiteY3" fmla="*/ 2894511 h 2894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44200" h="2894511">
                <a:moveTo>
                  <a:pt x="0" y="0"/>
                </a:moveTo>
                <a:lnTo>
                  <a:pt x="10744200" y="0"/>
                </a:lnTo>
                <a:lnTo>
                  <a:pt x="10744200" y="2894511"/>
                </a:lnTo>
                <a:lnTo>
                  <a:pt x="0" y="28945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02194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C96B0BB-3A48-42F7-AB83-03DFAF9F6CA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762000"/>
            <a:ext cx="5849256" cy="5333999"/>
          </a:xfrm>
          <a:custGeom>
            <a:avLst/>
            <a:gdLst>
              <a:gd name="connsiteX0" fmla="*/ 0 w 5849256"/>
              <a:gd name="connsiteY0" fmla="*/ 0 h 5333999"/>
              <a:gd name="connsiteX1" fmla="*/ 5849256 w 5849256"/>
              <a:gd name="connsiteY1" fmla="*/ 0 h 5333999"/>
              <a:gd name="connsiteX2" fmla="*/ 5849256 w 5849256"/>
              <a:gd name="connsiteY2" fmla="*/ 5333999 h 5333999"/>
              <a:gd name="connsiteX3" fmla="*/ 0 w 5849256"/>
              <a:gd name="connsiteY3" fmla="*/ 5333999 h 533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9256" h="5333999">
                <a:moveTo>
                  <a:pt x="0" y="0"/>
                </a:moveTo>
                <a:lnTo>
                  <a:pt x="5849256" y="0"/>
                </a:lnTo>
                <a:lnTo>
                  <a:pt x="5849256" y="5333999"/>
                </a:lnTo>
                <a:lnTo>
                  <a:pt x="0" y="53339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F7FE502-2592-4659-BC7E-FD1E1471E9E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42744" y="761999"/>
            <a:ext cx="5849256" cy="5333999"/>
          </a:xfrm>
          <a:custGeom>
            <a:avLst/>
            <a:gdLst>
              <a:gd name="connsiteX0" fmla="*/ 0 w 5849256"/>
              <a:gd name="connsiteY0" fmla="*/ 0 h 5333999"/>
              <a:gd name="connsiteX1" fmla="*/ 5849256 w 5849256"/>
              <a:gd name="connsiteY1" fmla="*/ 0 h 5333999"/>
              <a:gd name="connsiteX2" fmla="*/ 5849256 w 5849256"/>
              <a:gd name="connsiteY2" fmla="*/ 5333999 h 5333999"/>
              <a:gd name="connsiteX3" fmla="*/ 0 w 5849256"/>
              <a:gd name="connsiteY3" fmla="*/ 5333999 h 533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49256" h="5333999">
                <a:moveTo>
                  <a:pt x="0" y="0"/>
                </a:moveTo>
                <a:lnTo>
                  <a:pt x="5849256" y="0"/>
                </a:lnTo>
                <a:lnTo>
                  <a:pt x="5849256" y="5333999"/>
                </a:lnTo>
                <a:lnTo>
                  <a:pt x="0" y="53339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5230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5D615512-87BF-4489-94E7-1D77F81AEB4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373062" y="380999"/>
            <a:ext cx="11445875" cy="6096000"/>
          </a:xfrm>
          <a:custGeom>
            <a:avLst/>
            <a:gdLst>
              <a:gd name="connsiteX0" fmla="*/ 0 w 11445875"/>
              <a:gd name="connsiteY0" fmla="*/ 0 h 6096000"/>
              <a:gd name="connsiteX1" fmla="*/ 11445875 w 11445875"/>
              <a:gd name="connsiteY1" fmla="*/ 0 h 6096000"/>
              <a:gd name="connsiteX2" fmla="*/ 11445875 w 11445875"/>
              <a:gd name="connsiteY2" fmla="*/ 6096000 h 6096000"/>
              <a:gd name="connsiteX3" fmla="*/ 0 w 11445875"/>
              <a:gd name="connsiteY3" fmla="*/ 609600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45875" h="6096000">
                <a:moveTo>
                  <a:pt x="0" y="0"/>
                </a:moveTo>
                <a:lnTo>
                  <a:pt x="11445875" y="0"/>
                </a:lnTo>
                <a:lnTo>
                  <a:pt x="11445875" y="6096000"/>
                </a:lnTo>
                <a:lnTo>
                  <a:pt x="0" y="6096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74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5E886AA-7533-444F-A04B-31EB6ECEE18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5310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79C00A1-6B71-4EB4-AE22-F006FDAFB1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65523" y="2973286"/>
            <a:ext cx="1920240" cy="3364521"/>
          </a:xfrm>
          <a:custGeom>
            <a:avLst/>
            <a:gdLst>
              <a:gd name="connsiteX0" fmla="*/ 0 w 1920240"/>
              <a:gd name="connsiteY0" fmla="*/ 0 h 3364521"/>
              <a:gd name="connsiteX1" fmla="*/ 1920240 w 1920240"/>
              <a:gd name="connsiteY1" fmla="*/ 0 h 3364521"/>
              <a:gd name="connsiteX2" fmla="*/ 1920240 w 1920240"/>
              <a:gd name="connsiteY2" fmla="*/ 3364521 h 3364521"/>
              <a:gd name="connsiteX3" fmla="*/ 0 w 1920240"/>
              <a:gd name="connsiteY3" fmla="*/ 3364521 h 336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0240" h="3364521">
                <a:moveTo>
                  <a:pt x="0" y="0"/>
                </a:moveTo>
                <a:lnTo>
                  <a:pt x="1920240" y="0"/>
                </a:lnTo>
                <a:lnTo>
                  <a:pt x="1920240" y="3364521"/>
                </a:lnTo>
                <a:lnTo>
                  <a:pt x="0" y="33645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E05FF08-9739-4CF9-A662-CA022C8D09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932591" y="2973286"/>
            <a:ext cx="1920240" cy="3364521"/>
          </a:xfrm>
          <a:custGeom>
            <a:avLst/>
            <a:gdLst>
              <a:gd name="connsiteX0" fmla="*/ 0 w 1920240"/>
              <a:gd name="connsiteY0" fmla="*/ 0 h 3364521"/>
              <a:gd name="connsiteX1" fmla="*/ 1920240 w 1920240"/>
              <a:gd name="connsiteY1" fmla="*/ 0 h 3364521"/>
              <a:gd name="connsiteX2" fmla="*/ 1920240 w 1920240"/>
              <a:gd name="connsiteY2" fmla="*/ 3364521 h 3364521"/>
              <a:gd name="connsiteX3" fmla="*/ 0 w 1920240"/>
              <a:gd name="connsiteY3" fmla="*/ 3364521 h 336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0240" h="3364521">
                <a:moveTo>
                  <a:pt x="0" y="0"/>
                </a:moveTo>
                <a:lnTo>
                  <a:pt x="1920240" y="0"/>
                </a:lnTo>
                <a:lnTo>
                  <a:pt x="1920240" y="3364521"/>
                </a:lnTo>
                <a:lnTo>
                  <a:pt x="0" y="336452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09067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F130E50A-795C-4DAB-8884-AA625E778B9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50800" y="3522979"/>
            <a:ext cx="3651884" cy="4035048"/>
          </a:xfrm>
          <a:custGeom>
            <a:avLst/>
            <a:gdLst>
              <a:gd name="connsiteX0" fmla="*/ 0 w 3651884"/>
              <a:gd name="connsiteY0" fmla="*/ 0 h 4035048"/>
              <a:gd name="connsiteX1" fmla="*/ 3651884 w 3651884"/>
              <a:gd name="connsiteY1" fmla="*/ 0 h 4035048"/>
              <a:gd name="connsiteX2" fmla="*/ 3651884 w 3651884"/>
              <a:gd name="connsiteY2" fmla="*/ 4035048 h 4035048"/>
              <a:gd name="connsiteX3" fmla="*/ 0 w 3651884"/>
              <a:gd name="connsiteY3" fmla="*/ 4035048 h 4035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51884" h="4035048">
                <a:moveTo>
                  <a:pt x="0" y="0"/>
                </a:moveTo>
                <a:lnTo>
                  <a:pt x="3651884" y="0"/>
                </a:lnTo>
                <a:lnTo>
                  <a:pt x="3651884" y="4035048"/>
                </a:lnTo>
                <a:lnTo>
                  <a:pt x="0" y="4035048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972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EA60250-D4CC-4852-BEAE-156CB6DB7D2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58663" y="2276219"/>
            <a:ext cx="1869362" cy="2300848"/>
          </a:xfrm>
          <a:custGeom>
            <a:avLst/>
            <a:gdLst>
              <a:gd name="connsiteX0" fmla="*/ 0 w 1869362"/>
              <a:gd name="connsiteY0" fmla="*/ 0 h 2300848"/>
              <a:gd name="connsiteX1" fmla="*/ 1869362 w 1869362"/>
              <a:gd name="connsiteY1" fmla="*/ 0 h 2300848"/>
              <a:gd name="connsiteX2" fmla="*/ 1869362 w 1869362"/>
              <a:gd name="connsiteY2" fmla="*/ 2300848 h 2300848"/>
              <a:gd name="connsiteX3" fmla="*/ 0 w 1869362"/>
              <a:gd name="connsiteY3" fmla="*/ 2300848 h 2300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69362" h="2300848">
                <a:moveTo>
                  <a:pt x="0" y="0"/>
                </a:moveTo>
                <a:lnTo>
                  <a:pt x="1869362" y="0"/>
                </a:lnTo>
                <a:lnTo>
                  <a:pt x="1869362" y="2300848"/>
                </a:lnTo>
                <a:lnTo>
                  <a:pt x="0" y="230084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94109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D42FD2D-E20E-4A65-827D-419EC70A5F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79844" y="1746148"/>
            <a:ext cx="4112404" cy="2526041"/>
          </a:xfrm>
          <a:custGeom>
            <a:avLst/>
            <a:gdLst>
              <a:gd name="connsiteX0" fmla="*/ 0 w 4112404"/>
              <a:gd name="connsiteY0" fmla="*/ 0 h 2526041"/>
              <a:gd name="connsiteX1" fmla="*/ 4112404 w 4112404"/>
              <a:gd name="connsiteY1" fmla="*/ 0 h 2526041"/>
              <a:gd name="connsiteX2" fmla="*/ 4112404 w 4112404"/>
              <a:gd name="connsiteY2" fmla="*/ 2526041 h 2526041"/>
              <a:gd name="connsiteX3" fmla="*/ 0 w 4112404"/>
              <a:gd name="connsiteY3" fmla="*/ 2526041 h 2526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2404" h="2526041">
                <a:moveTo>
                  <a:pt x="0" y="0"/>
                </a:moveTo>
                <a:lnTo>
                  <a:pt x="4112404" y="0"/>
                </a:lnTo>
                <a:lnTo>
                  <a:pt x="4112404" y="2526041"/>
                </a:lnTo>
                <a:lnTo>
                  <a:pt x="0" y="252604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2338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634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798" r:id="rId2"/>
    <p:sldLayoutId id="2147483785" r:id="rId3"/>
    <p:sldLayoutId id="2147483960" r:id="rId4"/>
    <p:sldLayoutId id="2147483736" r:id="rId5"/>
    <p:sldLayoutId id="2147483961" r:id="rId6"/>
    <p:sldLayoutId id="2147483962" r:id="rId7"/>
    <p:sldLayoutId id="2147483963" r:id="rId8"/>
    <p:sldLayoutId id="2147483964" r:id="rId9"/>
    <p:sldLayoutId id="2147483972" r:id="rId10"/>
    <p:sldLayoutId id="2147483983" r:id="rId11"/>
    <p:sldLayoutId id="2147483984" r:id="rId12"/>
    <p:sldLayoutId id="2147483985" r:id="rId13"/>
    <p:sldLayoutId id="2147483986" r:id="rId14"/>
    <p:sldLayoutId id="2147483987" r:id="rId15"/>
    <p:sldLayoutId id="2147483988" r:id="rId16"/>
    <p:sldLayoutId id="2147483989" r:id="rId17"/>
    <p:sldLayoutId id="2147483990" r:id="rId18"/>
    <p:sldLayoutId id="2147483991" r:id="rId19"/>
    <p:sldLayoutId id="2147483992" r:id="rId20"/>
    <p:sldLayoutId id="2147483993" r:id="rId21"/>
    <p:sldLayoutId id="2147483994" r:id="rId22"/>
    <p:sldLayoutId id="2147483995" r:id="rId23"/>
    <p:sldLayoutId id="2147483996" r:id="rId24"/>
    <p:sldLayoutId id="2147483997" r:id="rId25"/>
    <p:sldLayoutId id="2147483998" r:id="rId26"/>
    <p:sldLayoutId id="2147483999" r:id="rId27"/>
    <p:sldLayoutId id="2147484000" r:id="rId28"/>
    <p:sldLayoutId id="2147484001" r:id="rId29"/>
    <p:sldLayoutId id="2147484002" r:id="rId30"/>
    <p:sldLayoutId id="2147484003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40" userDrawn="1">
          <p15:clr>
            <a:srgbClr val="F26B43"/>
          </p15:clr>
        </p15:guide>
        <p15:guide id="2" pos="456" userDrawn="1">
          <p15:clr>
            <a:srgbClr val="F26B43"/>
          </p15:clr>
        </p15:guide>
        <p15:guide id="3" pos="2712" userDrawn="1">
          <p15:clr>
            <a:srgbClr val="F26B43"/>
          </p15:clr>
        </p15:guide>
        <p15:guide id="4" pos="4968" userDrawn="1">
          <p15:clr>
            <a:srgbClr val="F26B43"/>
          </p15:clr>
        </p15:guide>
        <p15:guide id="5" pos="7224" userDrawn="1">
          <p15:clr>
            <a:srgbClr val="F26B43"/>
          </p15:clr>
        </p15:guide>
        <p15:guide id="6" orient="horz" pos="2712" userDrawn="1">
          <p15:clr>
            <a:srgbClr val="F26B43"/>
          </p15:clr>
        </p15:guide>
        <p15:guide id="7" orient="horz" pos="1608" userDrawn="1">
          <p15:clr>
            <a:srgbClr val="F26B43"/>
          </p15:clr>
        </p15:guide>
        <p15:guide id="8" orient="horz" pos="480" userDrawn="1">
          <p15:clr>
            <a:srgbClr val="F26B43"/>
          </p15:clr>
        </p15:guide>
        <p15:guide id="9" pos="3840" userDrawn="1">
          <p15:clr>
            <a:srgbClr val="F26B43"/>
          </p15:clr>
        </p15:guide>
        <p15:guide id="10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8.tif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A picture containing animal, fish&#10;&#10;Description automatically generated">
            <a:extLst>
              <a:ext uri="{FF2B5EF4-FFF2-40B4-BE49-F238E27FC236}">
                <a16:creationId xmlns:a16="http://schemas.microsoft.com/office/drawing/2014/main" id="{685CF0BD-2BDF-024F-B88B-830EEAAC22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" r="23001" b="834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1" name="Rectangle 3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2273914-7983-7E4D-BC23-4B405C05C200}"/>
              </a:ext>
            </a:extLst>
          </p:cNvPr>
          <p:cNvSpPr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ea typeface="+mj-ea"/>
                <a:cs typeface="+mj-cs"/>
              </a:rPr>
              <a:t>ANALYSIS OF BRAINWAVES BEHAVIOUR DURING MEDITATION</a:t>
            </a:r>
          </a:p>
        </p:txBody>
      </p:sp>
      <p:sp>
        <p:nvSpPr>
          <p:cNvPr id="42" name="Rectangle 3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3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C58048-2F0A-F640-9311-78D8B0BAE645}"/>
              </a:ext>
            </a:extLst>
          </p:cNvPr>
          <p:cNvSpPr txBox="1"/>
          <p:nvPr/>
        </p:nvSpPr>
        <p:spPr>
          <a:xfrm>
            <a:off x="477981" y="4888117"/>
            <a:ext cx="409975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ES" sz="2400" dirty="0">
                <a:solidFill>
                  <a:schemeClr val="tx2"/>
                </a:solidFill>
              </a:rPr>
              <a:t>Rebecca Estiarte</a:t>
            </a:r>
          </a:p>
          <a:p>
            <a:pPr>
              <a:spcAft>
                <a:spcPts val="600"/>
              </a:spcAft>
            </a:pPr>
            <a:r>
              <a:rPr lang="en-ES" i="1" dirty="0">
                <a:solidFill>
                  <a:schemeClr val="accent5"/>
                </a:solidFill>
              </a:rPr>
              <a:t>Data Analysis 2020 </a:t>
            </a:r>
          </a:p>
          <a:p>
            <a:pPr>
              <a:spcAft>
                <a:spcPts val="600"/>
              </a:spcAft>
            </a:pPr>
            <a:r>
              <a:rPr lang="en-ES" i="1" dirty="0">
                <a:solidFill>
                  <a:schemeClr val="accent5"/>
                </a:solidFill>
              </a:rPr>
              <a:t>Ironhack Barcelona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833CEB7-1F63-F24C-84AC-4924C75E4B21}"/>
              </a:ext>
            </a:extLst>
          </p:cNvPr>
          <p:cNvSpPr txBox="1"/>
          <p:nvPr/>
        </p:nvSpPr>
        <p:spPr>
          <a:xfrm>
            <a:off x="9364133" y="8466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E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37236D0-1D69-5B4D-AFB9-6FD924D13988}"/>
              </a:ext>
            </a:extLst>
          </p:cNvPr>
          <p:cNvSpPr/>
          <p:nvPr/>
        </p:nvSpPr>
        <p:spPr>
          <a:xfrm>
            <a:off x="287867" y="118533"/>
            <a:ext cx="1727200" cy="1097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22811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711426-E482-F048-9A67-1C36B853B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699" y="1834926"/>
            <a:ext cx="10918700" cy="31881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DE216F0-9145-1147-AD9C-E607B108FD6F}"/>
              </a:ext>
            </a:extLst>
          </p:cNvPr>
          <p:cNvSpPr txBox="1"/>
          <p:nvPr/>
        </p:nvSpPr>
        <p:spPr>
          <a:xfrm>
            <a:off x="1139552" y="416303"/>
            <a:ext cx="10732343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GB" b="1" dirty="0"/>
              <a:t>H3: </a:t>
            </a:r>
            <a:r>
              <a:rPr lang="it-IT" b="1" dirty="0">
                <a:solidFill>
                  <a:schemeClr val="tx2">
                    <a:lumMod val="85000"/>
                    <a:lumOff val="15000"/>
                  </a:schemeClr>
                </a:solidFill>
                <a:latin typeface="Raleway Black" panose="020B0A03030101060003" pitchFamily="34" charset="0"/>
                <a:sym typeface="Montserrat"/>
              </a:rPr>
              <a:t>GAMMA WAVES HAVE MORE PEAKS IN MEDITATION</a:t>
            </a:r>
            <a:endParaRPr lang="en-GB" b="1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5823F72-7DBA-F545-ABE7-8E17AC3E60EB}"/>
              </a:ext>
            </a:extLst>
          </p:cNvPr>
          <p:cNvCxnSpPr>
            <a:cxnSpLocks/>
          </p:cNvCxnSpPr>
          <p:nvPr/>
        </p:nvCxnSpPr>
        <p:spPr>
          <a:xfrm>
            <a:off x="1139552" y="778363"/>
            <a:ext cx="9833248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11">
            <a:extLst>
              <a:ext uri="{FF2B5EF4-FFF2-40B4-BE49-F238E27FC236}">
                <a16:creationId xmlns:a16="http://schemas.microsoft.com/office/drawing/2014/main" id="{8732CDF2-F34D-6D4B-B70A-1E57CBAE1E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856" y="466891"/>
            <a:ext cx="293687" cy="293688"/>
          </a:xfrm>
          <a:custGeom>
            <a:avLst/>
            <a:gdLst>
              <a:gd name="T0" fmla="*/ 815 w 816"/>
              <a:gd name="T1" fmla="*/ 82 h 816"/>
              <a:gd name="T2" fmla="*/ 490 w 816"/>
              <a:gd name="T3" fmla="*/ 407 h 816"/>
              <a:gd name="T4" fmla="*/ 815 w 816"/>
              <a:gd name="T5" fmla="*/ 733 h 816"/>
              <a:gd name="T6" fmla="*/ 733 w 816"/>
              <a:gd name="T7" fmla="*/ 815 h 816"/>
              <a:gd name="T8" fmla="*/ 408 w 816"/>
              <a:gd name="T9" fmla="*/ 489 h 816"/>
              <a:gd name="T10" fmla="*/ 82 w 816"/>
              <a:gd name="T11" fmla="*/ 815 h 816"/>
              <a:gd name="T12" fmla="*/ 0 w 816"/>
              <a:gd name="T13" fmla="*/ 733 h 816"/>
              <a:gd name="T14" fmla="*/ 326 w 816"/>
              <a:gd name="T15" fmla="*/ 407 h 816"/>
              <a:gd name="T16" fmla="*/ 0 w 816"/>
              <a:gd name="T17" fmla="*/ 82 h 816"/>
              <a:gd name="T18" fmla="*/ 82 w 816"/>
              <a:gd name="T19" fmla="*/ 0 h 816"/>
              <a:gd name="T20" fmla="*/ 408 w 816"/>
              <a:gd name="T21" fmla="*/ 325 h 816"/>
              <a:gd name="T22" fmla="*/ 733 w 816"/>
              <a:gd name="T23" fmla="*/ 0 h 816"/>
              <a:gd name="T24" fmla="*/ 815 w 816"/>
              <a:gd name="T25" fmla="*/ 82 h 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16" h="816">
                <a:moveTo>
                  <a:pt x="815" y="82"/>
                </a:moveTo>
                <a:lnTo>
                  <a:pt x="490" y="407"/>
                </a:lnTo>
                <a:lnTo>
                  <a:pt x="815" y="733"/>
                </a:lnTo>
                <a:lnTo>
                  <a:pt x="733" y="815"/>
                </a:lnTo>
                <a:lnTo>
                  <a:pt x="408" y="489"/>
                </a:lnTo>
                <a:lnTo>
                  <a:pt x="82" y="815"/>
                </a:lnTo>
                <a:lnTo>
                  <a:pt x="0" y="733"/>
                </a:lnTo>
                <a:lnTo>
                  <a:pt x="326" y="407"/>
                </a:lnTo>
                <a:lnTo>
                  <a:pt x="0" y="82"/>
                </a:lnTo>
                <a:lnTo>
                  <a:pt x="82" y="0"/>
                </a:lnTo>
                <a:lnTo>
                  <a:pt x="408" y="325"/>
                </a:lnTo>
                <a:lnTo>
                  <a:pt x="733" y="0"/>
                </a:lnTo>
                <a:lnTo>
                  <a:pt x="815" y="82"/>
                </a:lnTo>
              </a:path>
            </a:pathLst>
          </a:custGeom>
          <a:solidFill>
            <a:schemeClr val="tx2">
              <a:lumMod val="85000"/>
              <a:lumOff val="1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C33E7C-C3A8-8D4E-8480-DE930F7157EA}"/>
              </a:ext>
            </a:extLst>
          </p:cNvPr>
          <p:cNvSpPr/>
          <p:nvPr/>
        </p:nvSpPr>
        <p:spPr>
          <a:xfrm>
            <a:off x="831300" y="5518366"/>
            <a:ext cx="275671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Peaks at Normal are: 27 </a:t>
            </a:r>
          </a:p>
          <a:p>
            <a:r>
              <a:rPr lang="en-GB" dirty="0"/>
              <a:t>Peaks at Meditation are: 38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40249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A441D3-F4F8-944D-83E8-3DC5622B7B2E}"/>
              </a:ext>
            </a:extLst>
          </p:cNvPr>
          <p:cNvSpPr txBox="1"/>
          <p:nvPr/>
        </p:nvSpPr>
        <p:spPr>
          <a:xfrm>
            <a:off x="907162" y="579359"/>
            <a:ext cx="6615072" cy="69480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4000" b="1" dirty="0">
                <a:solidFill>
                  <a:schemeClr val="tx2">
                    <a:lumMod val="85000"/>
                    <a:lumOff val="15000"/>
                  </a:schemeClr>
                </a:solidFill>
                <a:latin typeface="Raleway Black" panose="020B0A03030101060003" pitchFamily="34" charset="0"/>
              </a:rPr>
              <a:t>THE CONCLUSIONS</a:t>
            </a:r>
          </a:p>
        </p:txBody>
      </p:sp>
      <p:sp>
        <p:nvSpPr>
          <p:cNvPr id="4" name="Shape 1843">
            <a:extLst>
              <a:ext uri="{FF2B5EF4-FFF2-40B4-BE49-F238E27FC236}">
                <a16:creationId xmlns:a16="http://schemas.microsoft.com/office/drawing/2014/main" id="{3A9FB6CE-E4E7-1A43-8EE1-74CFBE26EAD6}"/>
              </a:ext>
            </a:extLst>
          </p:cNvPr>
          <p:cNvSpPr/>
          <p:nvPr/>
        </p:nvSpPr>
        <p:spPr>
          <a:xfrm>
            <a:off x="1566410" y="1951241"/>
            <a:ext cx="4529590" cy="852435"/>
          </a:xfrm>
          <a:prstGeom prst="rect">
            <a:avLst/>
          </a:prstGeom>
          <a:noFill/>
          <a:ln>
            <a:noFill/>
          </a:ln>
        </p:spPr>
        <p:txBody>
          <a:bodyPr lIns="48750" tIns="48750" rIns="48750" bIns="48750" anchor="ctr" anchorCtr="0">
            <a:noAutofit/>
          </a:bodyPr>
          <a:lstStyle/>
          <a:p>
            <a:pPr lvl="0">
              <a:lnSpc>
                <a:spcPct val="120000"/>
              </a:lnSpc>
              <a:buClr>
                <a:srgbClr val="212121"/>
              </a:buClr>
              <a:buSzPct val="25000"/>
            </a:pPr>
            <a:r>
              <a:rPr lang="it-IT" b="1" dirty="0">
                <a:solidFill>
                  <a:schemeClr val="tx2">
                    <a:lumMod val="85000"/>
                    <a:lumOff val="15000"/>
                  </a:schemeClr>
                </a:solidFill>
                <a:latin typeface="Raleway Black" panose="020B0A03030101060003" pitchFamily="34" charset="0"/>
                <a:sym typeface="Montserrat"/>
              </a:rPr>
              <a:t>O1: BRAINWAVES</a:t>
            </a:r>
            <a:r>
              <a:rPr lang="it-IT" sz="2000" b="1" dirty="0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rPr>
              <a:t> MOVE CLOSER TO OPTIMAL RANGE IN MEDITATION </a:t>
            </a:r>
            <a:endParaRPr lang="it-IT" sz="2000" b="1" i="0" u="none" strike="noStrike" cap="none" dirty="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Shape 1843">
            <a:extLst>
              <a:ext uri="{FF2B5EF4-FFF2-40B4-BE49-F238E27FC236}">
                <a16:creationId xmlns:a16="http://schemas.microsoft.com/office/drawing/2014/main" id="{FB25FD9B-34A8-7C47-BB22-173C2B5FD72A}"/>
              </a:ext>
            </a:extLst>
          </p:cNvPr>
          <p:cNvSpPr/>
          <p:nvPr/>
        </p:nvSpPr>
        <p:spPr>
          <a:xfrm>
            <a:off x="1566410" y="3624592"/>
            <a:ext cx="4529590" cy="852435"/>
          </a:xfrm>
          <a:prstGeom prst="rect">
            <a:avLst/>
          </a:prstGeom>
          <a:noFill/>
          <a:ln>
            <a:noFill/>
          </a:ln>
        </p:spPr>
        <p:txBody>
          <a:bodyPr lIns="48750" tIns="48750" rIns="48750" bIns="4875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ct val="25000"/>
              <a:buFont typeface="Montserrat"/>
              <a:buNone/>
            </a:pPr>
            <a:r>
              <a:rPr lang="it-IT" b="1" dirty="0">
                <a:solidFill>
                  <a:schemeClr val="tx2">
                    <a:lumMod val="85000"/>
                    <a:lumOff val="15000"/>
                  </a:schemeClr>
                </a:solidFill>
                <a:latin typeface="Raleway Black" panose="020B0A03030101060003" pitchFamily="34" charset="0"/>
                <a:sym typeface="Montserrat"/>
              </a:rPr>
              <a:t>O2: ALPHA WAVES ARE PREDOMINANT IN MEDITATION</a:t>
            </a:r>
            <a:endParaRPr lang="it-IT" sz="2000" b="1" i="0" u="none" strike="noStrike" cap="none" dirty="0">
              <a:solidFill>
                <a:srgbClr val="21212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Shape 1843">
            <a:extLst>
              <a:ext uri="{FF2B5EF4-FFF2-40B4-BE49-F238E27FC236}">
                <a16:creationId xmlns:a16="http://schemas.microsoft.com/office/drawing/2014/main" id="{5E7FB2FD-9BE6-5948-821B-86CB985EB68D}"/>
              </a:ext>
            </a:extLst>
          </p:cNvPr>
          <p:cNvSpPr/>
          <p:nvPr/>
        </p:nvSpPr>
        <p:spPr>
          <a:xfrm>
            <a:off x="1566410" y="5274044"/>
            <a:ext cx="4529590" cy="852435"/>
          </a:xfrm>
          <a:prstGeom prst="rect">
            <a:avLst/>
          </a:prstGeom>
          <a:noFill/>
          <a:ln>
            <a:noFill/>
          </a:ln>
        </p:spPr>
        <p:txBody>
          <a:bodyPr lIns="48750" tIns="48750" rIns="48750" bIns="48750" anchor="ctr" anchorCtr="0">
            <a:noAutofit/>
          </a:bodyPr>
          <a:lstStyle/>
          <a:p>
            <a:pPr>
              <a:lnSpc>
                <a:spcPct val="120000"/>
              </a:lnSpc>
              <a:buClr>
                <a:srgbClr val="212121"/>
              </a:buClr>
              <a:buSzPct val="25000"/>
            </a:pPr>
            <a:r>
              <a:rPr lang="it-IT" b="1" dirty="0">
                <a:solidFill>
                  <a:schemeClr val="tx2">
                    <a:lumMod val="85000"/>
                    <a:lumOff val="15000"/>
                  </a:schemeClr>
                </a:solidFill>
                <a:latin typeface="Raleway Black" panose="020B0A03030101060003" pitchFamily="34" charset="0"/>
                <a:sym typeface="Montserrat"/>
              </a:rPr>
              <a:t>O3: GAMMA WAVES HAVE MORE PEAKS IN MEDITATION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E71781B-0012-3440-A7FC-A5778C52A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407" y="2100471"/>
            <a:ext cx="369887" cy="282575"/>
          </a:xfrm>
          <a:custGeom>
            <a:avLst/>
            <a:gdLst>
              <a:gd name="T0" fmla="*/ 325 w 1026"/>
              <a:gd name="T1" fmla="*/ 618 h 783"/>
              <a:gd name="T2" fmla="*/ 943 w 1026"/>
              <a:gd name="T3" fmla="*/ 0 h 783"/>
              <a:gd name="T4" fmla="*/ 1025 w 1026"/>
              <a:gd name="T5" fmla="*/ 82 h 783"/>
              <a:gd name="T6" fmla="*/ 325 w 1026"/>
              <a:gd name="T7" fmla="*/ 782 h 783"/>
              <a:gd name="T8" fmla="*/ 0 w 1026"/>
              <a:gd name="T9" fmla="*/ 456 h 783"/>
              <a:gd name="T10" fmla="*/ 82 w 1026"/>
              <a:gd name="T11" fmla="*/ 374 h 783"/>
              <a:gd name="T12" fmla="*/ 325 w 1026"/>
              <a:gd name="T13" fmla="*/ 618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6" h="783">
                <a:moveTo>
                  <a:pt x="325" y="618"/>
                </a:moveTo>
                <a:lnTo>
                  <a:pt x="943" y="0"/>
                </a:lnTo>
                <a:lnTo>
                  <a:pt x="1025" y="82"/>
                </a:lnTo>
                <a:lnTo>
                  <a:pt x="325" y="782"/>
                </a:lnTo>
                <a:lnTo>
                  <a:pt x="0" y="456"/>
                </a:lnTo>
                <a:lnTo>
                  <a:pt x="82" y="374"/>
                </a:lnTo>
                <a:lnTo>
                  <a:pt x="325" y="618"/>
                </a:lnTo>
              </a:path>
            </a:pathLst>
          </a:custGeom>
          <a:solidFill>
            <a:schemeClr val="tx2">
              <a:lumMod val="85000"/>
              <a:lumOff val="1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FBCA0C9-C3EF-5B48-BFC4-A4C8484F2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8406" y="3722640"/>
            <a:ext cx="369887" cy="282575"/>
          </a:xfrm>
          <a:custGeom>
            <a:avLst/>
            <a:gdLst>
              <a:gd name="T0" fmla="*/ 325 w 1026"/>
              <a:gd name="T1" fmla="*/ 618 h 783"/>
              <a:gd name="T2" fmla="*/ 943 w 1026"/>
              <a:gd name="T3" fmla="*/ 0 h 783"/>
              <a:gd name="T4" fmla="*/ 1025 w 1026"/>
              <a:gd name="T5" fmla="*/ 82 h 783"/>
              <a:gd name="T6" fmla="*/ 325 w 1026"/>
              <a:gd name="T7" fmla="*/ 782 h 783"/>
              <a:gd name="T8" fmla="*/ 0 w 1026"/>
              <a:gd name="T9" fmla="*/ 456 h 783"/>
              <a:gd name="T10" fmla="*/ 82 w 1026"/>
              <a:gd name="T11" fmla="*/ 374 h 783"/>
              <a:gd name="T12" fmla="*/ 325 w 1026"/>
              <a:gd name="T13" fmla="*/ 618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6" h="783">
                <a:moveTo>
                  <a:pt x="325" y="618"/>
                </a:moveTo>
                <a:lnTo>
                  <a:pt x="943" y="0"/>
                </a:lnTo>
                <a:lnTo>
                  <a:pt x="1025" y="82"/>
                </a:lnTo>
                <a:lnTo>
                  <a:pt x="325" y="782"/>
                </a:lnTo>
                <a:lnTo>
                  <a:pt x="0" y="456"/>
                </a:lnTo>
                <a:lnTo>
                  <a:pt x="82" y="374"/>
                </a:lnTo>
                <a:lnTo>
                  <a:pt x="325" y="618"/>
                </a:lnTo>
              </a:path>
            </a:pathLst>
          </a:custGeom>
          <a:solidFill>
            <a:schemeClr val="tx2">
              <a:lumMod val="85000"/>
              <a:lumOff val="1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15DD65DC-9128-9842-97B2-87755D730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6505" y="5394261"/>
            <a:ext cx="293687" cy="293688"/>
          </a:xfrm>
          <a:custGeom>
            <a:avLst/>
            <a:gdLst>
              <a:gd name="T0" fmla="*/ 815 w 816"/>
              <a:gd name="T1" fmla="*/ 82 h 816"/>
              <a:gd name="T2" fmla="*/ 490 w 816"/>
              <a:gd name="T3" fmla="*/ 407 h 816"/>
              <a:gd name="T4" fmla="*/ 815 w 816"/>
              <a:gd name="T5" fmla="*/ 733 h 816"/>
              <a:gd name="T6" fmla="*/ 733 w 816"/>
              <a:gd name="T7" fmla="*/ 815 h 816"/>
              <a:gd name="T8" fmla="*/ 408 w 816"/>
              <a:gd name="T9" fmla="*/ 489 h 816"/>
              <a:gd name="T10" fmla="*/ 82 w 816"/>
              <a:gd name="T11" fmla="*/ 815 h 816"/>
              <a:gd name="T12" fmla="*/ 0 w 816"/>
              <a:gd name="T13" fmla="*/ 733 h 816"/>
              <a:gd name="T14" fmla="*/ 326 w 816"/>
              <a:gd name="T15" fmla="*/ 407 h 816"/>
              <a:gd name="T16" fmla="*/ 0 w 816"/>
              <a:gd name="T17" fmla="*/ 82 h 816"/>
              <a:gd name="T18" fmla="*/ 82 w 816"/>
              <a:gd name="T19" fmla="*/ 0 h 816"/>
              <a:gd name="T20" fmla="*/ 408 w 816"/>
              <a:gd name="T21" fmla="*/ 325 h 816"/>
              <a:gd name="T22" fmla="*/ 733 w 816"/>
              <a:gd name="T23" fmla="*/ 0 h 816"/>
              <a:gd name="T24" fmla="*/ 815 w 816"/>
              <a:gd name="T25" fmla="*/ 82 h 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16" h="816">
                <a:moveTo>
                  <a:pt x="815" y="82"/>
                </a:moveTo>
                <a:lnTo>
                  <a:pt x="490" y="407"/>
                </a:lnTo>
                <a:lnTo>
                  <a:pt x="815" y="733"/>
                </a:lnTo>
                <a:lnTo>
                  <a:pt x="733" y="815"/>
                </a:lnTo>
                <a:lnTo>
                  <a:pt x="408" y="489"/>
                </a:lnTo>
                <a:lnTo>
                  <a:pt x="82" y="815"/>
                </a:lnTo>
                <a:lnTo>
                  <a:pt x="0" y="733"/>
                </a:lnTo>
                <a:lnTo>
                  <a:pt x="326" y="407"/>
                </a:lnTo>
                <a:lnTo>
                  <a:pt x="0" y="82"/>
                </a:lnTo>
                <a:lnTo>
                  <a:pt x="82" y="0"/>
                </a:lnTo>
                <a:lnTo>
                  <a:pt x="408" y="325"/>
                </a:lnTo>
                <a:lnTo>
                  <a:pt x="733" y="0"/>
                </a:lnTo>
                <a:lnTo>
                  <a:pt x="815" y="82"/>
                </a:lnTo>
              </a:path>
            </a:pathLst>
          </a:custGeom>
          <a:solidFill>
            <a:schemeClr val="tx2">
              <a:lumMod val="85000"/>
              <a:lumOff val="1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16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7052B643-0373-4D8A-A8D5-47078E0637C7}"/>
              </a:ext>
            </a:extLst>
          </p:cNvPr>
          <p:cNvSpPr txBox="1"/>
          <p:nvPr/>
        </p:nvSpPr>
        <p:spPr>
          <a:xfrm>
            <a:off x="816187" y="2119213"/>
            <a:ext cx="3200400" cy="23876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chemeClr val="accent5"/>
                </a:solidFill>
                <a:ea typeface="+mj-ea"/>
                <a:cs typeface="+mj-cs"/>
              </a:rPr>
              <a:t>NAMASTE BEAUTIFUL SOULS!</a:t>
            </a:r>
          </a:p>
        </p:txBody>
      </p:sp>
      <p:pic>
        <p:nvPicPr>
          <p:cNvPr id="3" name="Picture 2" descr="A person standing in a kitchen&#10;&#10;Description automatically generated">
            <a:extLst>
              <a:ext uri="{FF2B5EF4-FFF2-40B4-BE49-F238E27FC236}">
                <a16:creationId xmlns:a16="http://schemas.microsoft.com/office/drawing/2014/main" id="{962A896B-0ACC-EE49-9E10-3310A8C2BC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8" r="49797" b="-2"/>
          <a:stretch/>
        </p:blipFill>
        <p:spPr>
          <a:xfrm rot="5400000">
            <a:off x="4980423" y="-323081"/>
            <a:ext cx="2183054" cy="2829214"/>
          </a:xfrm>
          <a:prstGeom prst="rect">
            <a:avLst/>
          </a:prstGeom>
        </p:spPr>
      </p:pic>
      <p:pic>
        <p:nvPicPr>
          <p:cNvPr id="15" name="Picture 14" descr="A person standing in a room&#10;&#10;Description automatically generated">
            <a:extLst>
              <a:ext uri="{FF2B5EF4-FFF2-40B4-BE49-F238E27FC236}">
                <a16:creationId xmlns:a16="http://schemas.microsoft.com/office/drawing/2014/main" id="{632A2CC2-3C53-3246-816A-4D7269E57B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2" r="38066" b="2"/>
          <a:stretch/>
        </p:blipFill>
        <p:spPr>
          <a:xfrm rot="5400000">
            <a:off x="4949359" y="1982474"/>
            <a:ext cx="2241463" cy="282549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8277EF3-AD6D-A646-91F5-AAE8149F51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66" b="14740"/>
          <a:stretch/>
        </p:blipFill>
        <p:spPr>
          <a:xfrm>
            <a:off x="7570565" y="10"/>
            <a:ext cx="4614002" cy="3383270"/>
          </a:xfrm>
          <a:prstGeom prst="rect">
            <a:avLst/>
          </a:prstGeom>
        </p:spPr>
      </p:pic>
      <p:pic>
        <p:nvPicPr>
          <p:cNvPr id="12" name="Picture 11" descr="A person sitting on a table&#10;&#10;Description automatically generated">
            <a:extLst>
              <a:ext uri="{FF2B5EF4-FFF2-40B4-BE49-F238E27FC236}">
                <a16:creationId xmlns:a16="http://schemas.microsoft.com/office/drawing/2014/main" id="{E1CD27E6-6158-1D42-B626-68849D8B78A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04" r="3" b="33979"/>
          <a:stretch/>
        </p:blipFill>
        <p:spPr>
          <a:xfrm>
            <a:off x="4653627" y="4616536"/>
            <a:ext cx="2829212" cy="2241464"/>
          </a:xfrm>
          <a:prstGeom prst="rect">
            <a:avLst/>
          </a:prstGeom>
        </p:spPr>
      </p:pic>
      <p:pic>
        <p:nvPicPr>
          <p:cNvPr id="14" name="Picture 13" descr="A person sitting on a table&#10;&#10;Description automatically generated">
            <a:extLst>
              <a:ext uri="{FF2B5EF4-FFF2-40B4-BE49-F238E27FC236}">
                <a16:creationId xmlns:a16="http://schemas.microsoft.com/office/drawing/2014/main" id="{8AA49876-A0F6-5140-AB07-1C4544BFDA5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3" b="35003"/>
          <a:stretch/>
        </p:blipFill>
        <p:spPr>
          <a:xfrm>
            <a:off x="7570565" y="3474720"/>
            <a:ext cx="4614002" cy="338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33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D64FF022-F75E-674D-AF26-60EE1D950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089" y="0"/>
            <a:ext cx="11021786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DDCACA-F8D5-45B8-A3BF-611FEAA0EEF2}"/>
              </a:ext>
            </a:extLst>
          </p:cNvPr>
          <p:cNvSpPr txBox="1"/>
          <p:nvPr/>
        </p:nvSpPr>
        <p:spPr>
          <a:xfrm>
            <a:off x="702319" y="502645"/>
            <a:ext cx="4722526" cy="146424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4000" b="1" dirty="0">
                <a:solidFill>
                  <a:schemeClr val="tx2">
                    <a:lumMod val="85000"/>
                    <a:lumOff val="15000"/>
                  </a:schemeClr>
                </a:solidFill>
                <a:latin typeface="Raleway Black" panose="020B0A03030101060003" pitchFamily="34" charset="0"/>
              </a:rPr>
              <a:t>WHAT IS MINDFULNESS?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6CB21F-70AA-7149-BE0A-2AC34A94815C}"/>
              </a:ext>
            </a:extLst>
          </p:cNvPr>
          <p:cNvSpPr/>
          <p:nvPr/>
        </p:nvSpPr>
        <p:spPr>
          <a:xfrm>
            <a:off x="843237" y="3188920"/>
            <a:ext cx="40532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333333"/>
                </a:solidFill>
                <a:latin typeface="Catamaran"/>
              </a:rPr>
              <a:t>Sati: </a:t>
            </a:r>
            <a:r>
              <a:rPr lang="en-GB" dirty="0">
                <a:solidFill>
                  <a:srgbClr val="333333"/>
                </a:solidFill>
                <a:latin typeface="Catamaran"/>
              </a:rPr>
              <a:t>consciousness, attention to the present moment  </a:t>
            </a:r>
            <a:endParaRPr lang="en-E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1502B76-912D-C94A-B46E-AF6FC6B56E49}"/>
              </a:ext>
            </a:extLst>
          </p:cNvPr>
          <p:cNvSpPr/>
          <p:nvPr/>
        </p:nvSpPr>
        <p:spPr>
          <a:xfrm>
            <a:off x="843237" y="4244778"/>
            <a:ext cx="36037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333333"/>
                </a:solidFill>
                <a:latin typeface="Catamaran"/>
              </a:rPr>
              <a:t>Meditation</a:t>
            </a:r>
            <a:r>
              <a:rPr lang="en-GB" dirty="0">
                <a:solidFill>
                  <a:srgbClr val="333333"/>
                </a:solidFill>
                <a:latin typeface="Catamaran"/>
              </a:rPr>
              <a:t> is a form of training the mind to reach a state of Mindfulness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3061845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54F43C2-CAB7-E74A-BEE5-5DD5D0A8A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74" y="1500555"/>
            <a:ext cx="6096181" cy="4702768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30D5EFE-C800-A742-9928-B4765E7498C8}"/>
              </a:ext>
            </a:extLst>
          </p:cNvPr>
          <p:cNvSpPr/>
          <p:nvPr/>
        </p:nvSpPr>
        <p:spPr>
          <a:xfrm>
            <a:off x="189606" y="222960"/>
            <a:ext cx="1286933" cy="5701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DDCACA-F8D5-45B8-A3BF-611FEAA0EEF2}"/>
              </a:ext>
            </a:extLst>
          </p:cNvPr>
          <p:cNvSpPr txBox="1"/>
          <p:nvPr/>
        </p:nvSpPr>
        <p:spPr>
          <a:xfrm>
            <a:off x="589174" y="636389"/>
            <a:ext cx="10452860" cy="47339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chemeClr val="tx2"/>
                </a:solidFill>
                <a:ea typeface="+mj-ea"/>
                <a:cs typeface="+mj-cs"/>
              </a:rPr>
              <a:t>HOW DOES IT AFFECT OUR BRAIN?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5D85D32-8618-1B48-BA19-CD4A035D74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15" b="93218" l="8477" r="81407">
                        <a14:foregroundMark x1="50540" y1="9725" x2="50540" y2="9725"/>
                        <a14:foregroundMark x1="45702" y1="8317" x2="45702" y2="8317"/>
                        <a14:foregroundMark x1="40624" y1="6526" x2="40624" y2="6526"/>
                        <a14:foregroundMark x1="36625" y1="4415" x2="36625" y2="4415"/>
                        <a14:foregroundMark x1="35306" y1="4415" x2="35306" y2="4415"/>
                        <a14:foregroundMark x1="62255" y1="10813" x2="62255" y2="10813"/>
                        <a14:foregroundMark x1="81487" y1="38068" x2="81487" y2="38068"/>
                        <a14:foregroundMark x1="80408" y1="45489" x2="80408" y2="45489"/>
                        <a14:foregroundMark x1="58057" y1="92514" x2="58057" y2="92514"/>
                        <a14:foregroundMark x1="55658" y1="93218" x2="55658" y2="93218"/>
                      </a14:backgroundRemoval>
                    </a14:imgEffect>
                  </a14:imgLayer>
                </a14:imgProps>
              </a:ext>
            </a:extLst>
          </a:blip>
          <a:srcRect r="15008"/>
          <a:stretch/>
        </p:blipFill>
        <p:spPr>
          <a:xfrm>
            <a:off x="5277482" y="1939430"/>
            <a:ext cx="6854255" cy="503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248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A441D3-F4F8-944D-83E8-3DC5622B7B2E}"/>
              </a:ext>
            </a:extLst>
          </p:cNvPr>
          <p:cNvSpPr txBox="1"/>
          <p:nvPr/>
        </p:nvSpPr>
        <p:spPr>
          <a:xfrm>
            <a:off x="717380" y="424084"/>
            <a:ext cx="4193288" cy="69480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4000" b="1" dirty="0">
                <a:solidFill>
                  <a:schemeClr val="tx2">
                    <a:lumMod val="85000"/>
                    <a:lumOff val="15000"/>
                  </a:schemeClr>
                </a:solidFill>
                <a:latin typeface="Raleway Black" panose="020B0A03030101060003" pitchFamily="34" charset="0"/>
              </a:rPr>
              <a:t>THE EXPERIMENT</a:t>
            </a:r>
          </a:p>
        </p:txBody>
      </p:sp>
      <p:pic>
        <p:nvPicPr>
          <p:cNvPr id="9" name="WhatsApp Video 2020-03-11 at 12.16.42 PM.mp4" descr="WhatsApp Video 2020-03-11 at 12.16.42 PM.mp4">
            <a:hlinkClick r:id="" action="ppaction://media"/>
            <a:extLst>
              <a:ext uri="{FF2B5EF4-FFF2-40B4-BE49-F238E27FC236}">
                <a16:creationId xmlns:a16="http://schemas.microsoft.com/office/drawing/2014/main" id="{C3942560-B05E-384A-999E-3DD120DFE3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74450" y="395833"/>
            <a:ext cx="4020517" cy="606633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E8FDD0D-5D1F-5141-AA2C-ECB2C3E66214}"/>
              </a:ext>
            </a:extLst>
          </p:cNvPr>
          <p:cNvGrpSpPr/>
          <p:nvPr/>
        </p:nvGrpSpPr>
        <p:grpSpPr>
          <a:xfrm>
            <a:off x="4183864" y="2205457"/>
            <a:ext cx="2267374" cy="4228459"/>
            <a:chOff x="980717" y="1761729"/>
            <a:chExt cx="2428909" cy="4478993"/>
          </a:xfrm>
        </p:grpSpPr>
        <p:pic>
          <p:nvPicPr>
            <p:cNvPr id="3" name="Picture 2" descr="iPhone-6-Flat-Mockup---Black.png">
              <a:extLst>
                <a:ext uri="{FF2B5EF4-FFF2-40B4-BE49-F238E27FC236}">
                  <a16:creationId xmlns:a16="http://schemas.microsoft.com/office/drawing/2014/main" id="{EE312A35-9F3E-D548-B89F-751E4D61F96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717" y="1761729"/>
              <a:ext cx="2428909" cy="4478993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097CC84-FA5A-3145-9E7E-388034C6E9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845"/>
            <a:stretch/>
          </p:blipFill>
          <p:spPr>
            <a:xfrm>
              <a:off x="1103745" y="2371926"/>
              <a:ext cx="2178900" cy="3408941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A8D7CB2-2D63-DB49-91ED-FDEE2013FF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380" y="2366823"/>
            <a:ext cx="2994860" cy="212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07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6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7C11F2-82A6-7A48-B88C-DB495E77F32F}"/>
              </a:ext>
            </a:extLst>
          </p:cNvPr>
          <p:cNvSpPr txBox="1"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 anchorCtr="0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THE RESULTS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18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32B180B-F9EB-E746-891C-515728EBF727}"/>
              </a:ext>
            </a:extLst>
          </p:cNvPr>
          <p:cNvSpPr txBox="1"/>
          <p:nvPr/>
        </p:nvSpPr>
        <p:spPr>
          <a:xfrm>
            <a:off x="778339" y="80908"/>
            <a:ext cx="6521621" cy="65954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2400" b="1" dirty="0">
                <a:solidFill>
                  <a:schemeClr val="tx2">
                    <a:lumMod val="85000"/>
                    <a:lumOff val="15000"/>
                  </a:schemeClr>
                </a:solidFill>
                <a:latin typeface="Raleway Black" panose="020B0A03030101060003" pitchFamily="34" charset="0"/>
              </a:rPr>
              <a:t>AGGREGATE BRAINWAVES BEHAVIOUR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B6B089-8BA7-3548-8A2B-F7C68D5EAE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67" r="50759"/>
          <a:stretch/>
        </p:blipFill>
        <p:spPr>
          <a:xfrm>
            <a:off x="717380" y="1036320"/>
            <a:ext cx="5058581" cy="28296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8958EE-31D9-7C42-9F2C-008B0CCD26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84" t="6767" r="1"/>
          <a:stretch/>
        </p:blipFill>
        <p:spPr>
          <a:xfrm>
            <a:off x="717380" y="3865989"/>
            <a:ext cx="4890940" cy="28653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ADCEEEE-C492-2642-9BA6-B3A9D6E1A970}"/>
              </a:ext>
            </a:extLst>
          </p:cNvPr>
          <p:cNvSpPr txBox="1"/>
          <p:nvPr/>
        </p:nvSpPr>
        <p:spPr>
          <a:xfrm rot="16200000">
            <a:off x="-1355" y="2163806"/>
            <a:ext cx="980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CONROL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9D86F2-FA1D-634B-AB65-A6562D0C617D}"/>
              </a:ext>
            </a:extLst>
          </p:cNvPr>
          <p:cNvSpPr txBox="1"/>
          <p:nvPr/>
        </p:nvSpPr>
        <p:spPr>
          <a:xfrm rot="16200000">
            <a:off x="-198685" y="4804145"/>
            <a:ext cx="1374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MEDITATION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FA8E635-44BA-964F-8D86-CE5996601D6B}"/>
              </a:ext>
            </a:extLst>
          </p:cNvPr>
          <p:cNvGrpSpPr/>
          <p:nvPr/>
        </p:nvGrpSpPr>
        <p:grpSpPr>
          <a:xfrm>
            <a:off x="6416041" y="1651761"/>
            <a:ext cx="5266855" cy="4175238"/>
            <a:chOff x="6207765" y="1046668"/>
            <a:chExt cx="5334687" cy="4561193"/>
          </a:xfrm>
        </p:grpSpPr>
        <p:sp>
          <p:nvSpPr>
            <p:cNvPr id="13" name="Shape 1843">
              <a:extLst>
                <a:ext uri="{FF2B5EF4-FFF2-40B4-BE49-F238E27FC236}">
                  <a16:creationId xmlns:a16="http://schemas.microsoft.com/office/drawing/2014/main" id="{5B4E5A1B-8151-8A4F-9748-7F36C96ED0B4}"/>
                </a:ext>
              </a:extLst>
            </p:cNvPr>
            <p:cNvSpPr/>
            <p:nvPr/>
          </p:nvSpPr>
          <p:spPr>
            <a:xfrm>
              <a:off x="6954525" y="1046668"/>
              <a:ext cx="4587927" cy="931233"/>
            </a:xfrm>
            <a:prstGeom prst="rect">
              <a:avLst/>
            </a:prstGeom>
            <a:noFill/>
            <a:ln>
              <a:noFill/>
            </a:ln>
          </p:spPr>
          <p:txBody>
            <a:bodyPr lIns="48750" tIns="48750" rIns="48750" bIns="48750" anchor="ctr" anchorCtr="0">
              <a:noAutofit/>
            </a:bodyPr>
            <a:lstStyle/>
            <a:p>
              <a:pPr lvl="0">
                <a:lnSpc>
                  <a:spcPct val="120000"/>
                </a:lnSpc>
                <a:buClr>
                  <a:srgbClr val="212121"/>
                </a:buClr>
                <a:buSzPct val="25000"/>
              </a:pPr>
              <a:r>
                <a:rPr lang="it-IT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Raleway Black" panose="020B0A03030101060003" pitchFamily="34" charset="0"/>
                  <a:sym typeface="Montserrat"/>
                </a:rPr>
                <a:t>O1: BRAINWAVES</a:t>
              </a:r>
              <a:r>
                <a:rPr lang="it-IT" sz="2000" b="1" dirty="0">
                  <a:solidFill>
                    <a:srgbClr val="21212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MOVE CLOSER TO OPTIMAL RANGE IN MEDITATION </a:t>
              </a:r>
              <a:endParaRPr lang="it-IT" sz="2000" b="1" i="0" u="none" strike="noStrike" cap="none" dirty="0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8" name="Shape 1848">
              <a:extLst>
                <a:ext uri="{FF2B5EF4-FFF2-40B4-BE49-F238E27FC236}">
                  <a16:creationId xmlns:a16="http://schemas.microsoft.com/office/drawing/2014/main" id="{3B1C3C82-6864-1445-B61D-24579CF6014C}"/>
                </a:ext>
              </a:extLst>
            </p:cNvPr>
            <p:cNvSpPr/>
            <p:nvPr/>
          </p:nvSpPr>
          <p:spPr>
            <a:xfrm>
              <a:off x="6207765" y="1252979"/>
              <a:ext cx="408211" cy="408181"/>
            </a:xfrm>
            <a:custGeom>
              <a:avLst/>
              <a:gdLst/>
              <a:ahLst/>
              <a:cxnLst/>
              <a:rect l="0" t="0" r="0" b="0"/>
              <a:pathLst>
                <a:path w="5958" h="5958" extrusionOk="0">
                  <a:moveTo>
                    <a:pt x="2700" y="978"/>
                  </a:moveTo>
                  <a:lnTo>
                    <a:pt x="2793" y="1071"/>
                  </a:lnTo>
                  <a:lnTo>
                    <a:pt x="4561" y="2793"/>
                  </a:lnTo>
                  <a:lnTo>
                    <a:pt x="4608" y="2886"/>
                  </a:lnTo>
                  <a:lnTo>
                    <a:pt x="4608" y="2979"/>
                  </a:lnTo>
                  <a:lnTo>
                    <a:pt x="4608" y="3072"/>
                  </a:lnTo>
                  <a:lnTo>
                    <a:pt x="4561" y="3165"/>
                  </a:lnTo>
                  <a:lnTo>
                    <a:pt x="2793" y="4934"/>
                  </a:lnTo>
                  <a:lnTo>
                    <a:pt x="2700" y="4980"/>
                  </a:lnTo>
                  <a:lnTo>
                    <a:pt x="2514" y="4980"/>
                  </a:lnTo>
                  <a:lnTo>
                    <a:pt x="2421" y="4934"/>
                  </a:lnTo>
                  <a:lnTo>
                    <a:pt x="2048" y="4515"/>
                  </a:lnTo>
                  <a:lnTo>
                    <a:pt x="2002" y="4422"/>
                  </a:lnTo>
                  <a:lnTo>
                    <a:pt x="1955" y="4329"/>
                  </a:lnTo>
                  <a:lnTo>
                    <a:pt x="2002" y="4236"/>
                  </a:lnTo>
                  <a:lnTo>
                    <a:pt x="2048" y="4189"/>
                  </a:lnTo>
                  <a:lnTo>
                    <a:pt x="3258" y="2979"/>
                  </a:lnTo>
                  <a:lnTo>
                    <a:pt x="2048" y="1816"/>
                  </a:lnTo>
                  <a:lnTo>
                    <a:pt x="2002" y="1723"/>
                  </a:lnTo>
                  <a:lnTo>
                    <a:pt x="1955" y="1630"/>
                  </a:lnTo>
                  <a:lnTo>
                    <a:pt x="2002" y="1537"/>
                  </a:lnTo>
                  <a:lnTo>
                    <a:pt x="2048" y="1444"/>
                  </a:lnTo>
                  <a:lnTo>
                    <a:pt x="2421" y="1071"/>
                  </a:lnTo>
                  <a:lnTo>
                    <a:pt x="2514" y="978"/>
                  </a:lnTo>
                  <a:close/>
                  <a:moveTo>
                    <a:pt x="2979" y="1"/>
                  </a:moveTo>
                  <a:lnTo>
                    <a:pt x="2607" y="47"/>
                  </a:lnTo>
                  <a:lnTo>
                    <a:pt x="2188" y="94"/>
                  </a:lnTo>
                  <a:lnTo>
                    <a:pt x="1862" y="234"/>
                  </a:lnTo>
                  <a:lnTo>
                    <a:pt x="1490" y="420"/>
                  </a:lnTo>
                  <a:lnTo>
                    <a:pt x="1164" y="606"/>
                  </a:lnTo>
                  <a:lnTo>
                    <a:pt x="885" y="885"/>
                  </a:lnTo>
                  <a:lnTo>
                    <a:pt x="606" y="1164"/>
                  </a:lnTo>
                  <a:lnTo>
                    <a:pt x="419" y="1490"/>
                  </a:lnTo>
                  <a:lnTo>
                    <a:pt x="233" y="1862"/>
                  </a:lnTo>
                  <a:lnTo>
                    <a:pt x="94" y="2188"/>
                  </a:lnTo>
                  <a:lnTo>
                    <a:pt x="47" y="2607"/>
                  </a:lnTo>
                  <a:lnTo>
                    <a:pt x="1" y="2979"/>
                  </a:lnTo>
                  <a:lnTo>
                    <a:pt x="47" y="3398"/>
                  </a:lnTo>
                  <a:lnTo>
                    <a:pt x="94" y="3770"/>
                  </a:lnTo>
                  <a:lnTo>
                    <a:pt x="233" y="4143"/>
                  </a:lnTo>
                  <a:lnTo>
                    <a:pt x="419" y="4469"/>
                  </a:lnTo>
                  <a:lnTo>
                    <a:pt x="606" y="4794"/>
                  </a:lnTo>
                  <a:lnTo>
                    <a:pt x="885" y="5074"/>
                  </a:lnTo>
                  <a:lnTo>
                    <a:pt x="1164" y="5353"/>
                  </a:lnTo>
                  <a:lnTo>
                    <a:pt x="1490" y="5585"/>
                  </a:lnTo>
                  <a:lnTo>
                    <a:pt x="1862" y="5725"/>
                  </a:lnTo>
                  <a:lnTo>
                    <a:pt x="2188" y="5865"/>
                  </a:lnTo>
                  <a:lnTo>
                    <a:pt x="2607" y="5958"/>
                  </a:lnTo>
                  <a:lnTo>
                    <a:pt x="3398" y="5958"/>
                  </a:lnTo>
                  <a:lnTo>
                    <a:pt x="3770" y="5865"/>
                  </a:lnTo>
                  <a:lnTo>
                    <a:pt x="4142" y="5725"/>
                  </a:lnTo>
                  <a:lnTo>
                    <a:pt x="4468" y="5585"/>
                  </a:lnTo>
                  <a:lnTo>
                    <a:pt x="4794" y="5353"/>
                  </a:lnTo>
                  <a:lnTo>
                    <a:pt x="5120" y="5074"/>
                  </a:lnTo>
                  <a:lnTo>
                    <a:pt x="5353" y="4794"/>
                  </a:lnTo>
                  <a:lnTo>
                    <a:pt x="5585" y="4469"/>
                  </a:lnTo>
                  <a:lnTo>
                    <a:pt x="5725" y="4143"/>
                  </a:lnTo>
                  <a:lnTo>
                    <a:pt x="5864" y="3770"/>
                  </a:lnTo>
                  <a:lnTo>
                    <a:pt x="5958" y="3398"/>
                  </a:lnTo>
                  <a:lnTo>
                    <a:pt x="5958" y="2979"/>
                  </a:lnTo>
                  <a:lnTo>
                    <a:pt x="5958" y="2607"/>
                  </a:lnTo>
                  <a:lnTo>
                    <a:pt x="5864" y="2188"/>
                  </a:lnTo>
                  <a:lnTo>
                    <a:pt x="5725" y="1862"/>
                  </a:lnTo>
                  <a:lnTo>
                    <a:pt x="5585" y="1490"/>
                  </a:lnTo>
                  <a:lnTo>
                    <a:pt x="5353" y="1164"/>
                  </a:lnTo>
                  <a:lnTo>
                    <a:pt x="5120" y="885"/>
                  </a:lnTo>
                  <a:lnTo>
                    <a:pt x="4794" y="606"/>
                  </a:lnTo>
                  <a:lnTo>
                    <a:pt x="4468" y="420"/>
                  </a:lnTo>
                  <a:lnTo>
                    <a:pt x="4142" y="234"/>
                  </a:lnTo>
                  <a:lnTo>
                    <a:pt x="3770" y="94"/>
                  </a:lnTo>
                  <a:lnTo>
                    <a:pt x="3398" y="47"/>
                  </a:lnTo>
                  <a:lnTo>
                    <a:pt x="29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600" dirty="0"/>
            </a:p>
          </p:txBody>
        </p:sp>
        <p:sp>
          <p:nvSpPr>
            <p:cNvPr id="21" name="Shape 1843">
              <a:extLst>
                <a:ext uri="{FF2B5EF4-FFF2-40B4-BE49-F238E27FC236}">
                  <a16:creationId xmlns:a16="http://schemas.microsoft.com/office/drawing/2014/main" id="{11A3123D-AD56-3842-B151-29A9DB637568}"/>
                </a:ext>
              </a:extLst>
            </p:cNvPr>
            <p:cNvSpPr/>
            <p:nvPr/>
          </p:nvSpPr>
          <p:spPr>
            <a:xfrm>
              <a:off x="6954525" y="2874702"/>
              <a:ext cx="4587927" cy="931233"/>
            </a:xfrm>
            <a:prstGeom prst="rect">
              <a:avLst/>
            </a:prstGeom>
            <a:noFill/>
            <a:ln>
              <a:noFill/>
            </a:ln>
          </p:spPr>
          <p:txBody>
            <a:bodyPr lIns="48750" tIns="48750" rIns="48750" bIns="48750" anchor="ctr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12121"/>
                </a:buClr>
                <a:buSzPct val="25000"/>
                <a:buFont typeface="Montserrat"/>
                <a:buNone/>
              </a:pPr>
              <a:r>
                <a:rPr lang="it-IT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Raleway Black" panose="020B0A03030101060003" pitchFamily="34" charset="0"/>
                  <a:sym typeface="Montserrat"/>
                </a:rPr>
                <a:t>O2: ALPHA WAVES ARE PREDOMINANT IN MEDITATION</a:t>
              </a:r>
              <a:endParaRPr lang="it-IT" sz="2000" b="1" i="0" u="none" strike="noStrike" cap="none" dirty="0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4" name="Shape 1843">
              <a:extLst>
                <a:ext uri="{FF2B5EF4-FFF2-40B4-BE49-F238E27FC236}">
                  <a16:creationId xmlns:a16="http://schemas.microsoft.com/office/drawing/2014/main" id="{73086112-3F40-4342-AAB5-77EF10E8BAB5}"/>
                </a:ext>
              </a:extLst>
            </p:cNvPr>
            <p:cNvSpPr/>
            <p:nvPr/>
          </p:nvSpPr>
          <p:spPr>
            <a:xfrm>
              <a:off x="6954525" y="4676628"/>
              <a:ext cx="4587927" cy="931233"/>
            </a:xfrm>
            <a:prstGeom prst="rect">
              <a:avLst/>
            </a:prstGeom>
            <a:noFill/>
            <a:ln>
              <a:noFill/>
            </a:ln>
          </p:spPr>
          <p:txBody>
            <a:bodyPr lIns="48750" tIns="48750" rIns="48750" bIns="48750" anchor="ctr" anchorCtr="0">
              <a:noAutofit/>
            </a:bodyPr>
            <a:lstStyle/>
            <a:p>
              <a:pPr>
                <a:lnSpc>
                  <a:spcPct val="120000"/>
                </a:lnSpc>
                <a:buClr>
                  <a:srgbClr val="212121"/>
                </a:buClr>
                <a:buSzPct val="25000"/>
              </a:pPr>
              <a:r>
                <a:rPr lang="it-IT" b="1" dirty="0">
                  <a:solidFill>
                    <a:schemeClr val="tx2">
                      <a:lumMod val="85000"/>
                      <a:lumOff val="15000"/>
                    </a:schemeClr>
                  </a:solidFill>
                  <a:latin typeface="Raleway Black" panose="020B0A03030101060003" pitchFamily="34" charset="0"/>
                  <a:sym typeface="Montserrat"/>
                </a:rPr>
                <a:t>O3: GAMMA WAVES HAVE MORE PEAKS IN MEDITATION</a:t>
              </a:r>
            </a:p>
          </p:txBody>
        </p:sp>
        <p:sp>
          <p:nvSpPr>
            <p:cNvPr id="27" name="Shape 1848">
              <a:extLst>
                <a:ext uri="{FF2B5EF4-FFF2-40B4-BE49-F238E27FC236}">
                  <a16:creationId xmlns:a16="http://schemas.microsoft.com/office/drawing/2014/main" id="{7845423B-965B-0543-8247-3C8913962F8D}"/>
                </a:ext>
              </a:extLst>
            </p:cNvPr>
            <p:cNvSpPr/>
            <p:nvPr/>
          </p:nvSpPr>
          <p:spPr>
            <a:xfrm>
              <a:off x="6257661" y="3023577"/>
              <a:ext cx="408211" cy="408181"/>
            </a:xfrm>
            <a:custGeom>
              <a:avLst/>
              <a:gdLst/>
              <a:ahLst/>
              <a:cxnLst/>
              <a:rect l="0" t="0" r="0" b="0"/>
              <a:pathLst>
                <a:path w="5958" h="5958" extrusionOk="0">
                  <a:moveTo>
                    <a:pt x="2700" y="978"/>
                  </a:moveTo>
                  <a:lnTo>
                    <a:pt x="2793" y="1071"/>
                  </a:lnTo>
                  <a:lnTo>
                    <a:pt x="4561" y="2793"/>
                  </a:lnTo>
                  <a:lnTo>
                    <a:pt x="4608" y="2886"/>
                  </a:lnTo>
                  <a:lnTo>
                    <a:pt x="4608" y="2979"/>
                  </a:lnTo>
                  <a:lnTo>
                    <a:pt x="4608" y="3072"/>
                  </a:lnTo>
                  <a:lnTo>
                    <a:pt x="4561" y="3165"/>
                  </a:lnTo>
                  <a:lnTo>
                    <a:pt x="2793" y="4934"/>
                  </a:lnTo>
                  <a:lnTo>
                    <a:pt x="2700" y="4980"/>
                  </a:lnTo>
                  <a:lnTo>
                    <a:pt x="2514" y="4980"/>
                  </a:lnTo>
                  <a:lnTo>
                    <a:pt x="2421" y="4934"/>
                  </a:lnTo>
                  <a:lnTo>
                    <a:pt x="2048" y="4515"/>
                  </a:lnTo>
                  <a:lnTo>
                    <a:pt x="2002" y="4422"/>
                  </a:lnTo>
                  <a:lnTo>
                    <a:pt x="1955" y="4329"/>
                  </a:lnTo>
                  <a:lnTo>
                    <a:pt x="2002" y="4236"/>
                  </a:lnTo>
                  <a:lnTo>
                    <a:pt x="2048" y="4189"/>
                  </a:lnTo>
                  <a:lnTo>
                    <a:pt x="3258" y="2979"/>
                  </a:lnTo>
                  <a:lnTo>
                    <a:pt x="2048" y="1816"/>
                  </a:lnTo>
                  <a:lnTo>
                    <a:pt x="2002" y="1723"/>
                  </a:lnTo>
                  <a:lnTo>
                    <a:pt x="1955" y="1630"/>
                  </a:lnTo>
                  <a:lnTo>
                    <a:pt x="2002" y="1537"/>
                  </a:lnTo>
                  <a:lnTo>
                    <a:pt x="2048" y="1444"/>
                  </a:lnTo>
                  <a:lnTo>
                    <a:pt x="2421" y="1071"/>
                  </a:lnTo>
                  <a:lnTo>
                    <a:pt x="2514" y="978"/>
                  </a:lnTo>
                  <a:close/>
                  <a:moveTo>
                    <a:pt x="2979" y="1"/>
                  </a:moveTo>
                  <a:lnTo>
                    <a:pt x="2607" y="47"/>
                  </a:lnTo>
                  <a:lnTo>
                    <a:pt x="2188" y="94"/>
                  </a:lnTo>
                  <a:lnTo>
                    <a:pt x="1862" y="234"/>
                  </a:lnTo>
                  <a:lnTo>
                    <a:pt x="1490" y="420"/>
                  </a:lnTo>
                  <a:lnTo>
                    <a:pt x="1164" y="606"/>
                  </a:lnTo>
                  <a:lnTo>
                    <a:pt x="885" y="885"/>
                  </a:lnTo>
                  <a:lnTo>
                    <a:pt x="606" y="1164"/>
                  </a:lnTo>
                  <a:lnTo>
                    <a:pt x="419" y="1490"/>
                  </a:lnTo>
                  <a:lnTo>
                    <a:pt x="233" y="1862"/>
                  </a:lnTo>
                  <a:lnTo>
                    <a:pt x="94" y="2188"/>
                  </a:lnTo>
                  <a:lnTo>
                    <a:pt x="47" y="2607"/>
                  </a:lnTo>
                  <a:lnTo>
                    <a:pt x="1" y="2979"/>
                  </a:lnTo>
                  <a:lnTo>
                    <a:pt x="47" y="3398"/>
                  </a:lnTo>
                  <a:lnTo>
                    <a:pt x="94" y="3770"/>
                  </a:lnTo>
                  <a:lnTo>
                    <a:pt x="233" y="4143"/>
                  </a:lnTo>
                  <a:lnTo>
                    <a:pt x="419" y="4469"/>
                  </a:lnTo>
                  <a:lnTo>
                    <a:pt x="606" y="4794"/>
                  </a:lnTo>
                  <a:lnTo>
                    <a:pt x="885" y="5074"/>
                  </a:lnTo>
                  <a:lnTo>
                    <a:pt x="1164" y="5353"/>
                  </a:lnTo>
                  <a:lnTo>
                    <a:pt x="1490" y="5585"/>
                  </a:lnTo>
                  <a:lnTo>
                    <a:pt x="1862" y="5725"/>
                  </a:lnTo>
                  <a:lnTo>
                    <a:pt x="2188" y="5865"/>
                  </a:lnTo>
                  <a:lnTo>
                    <a:pt x="2607" y="5958"/>
                  </a:lnTo>
                  <a:lnTo>
                    <a:pt x="3398" y="5958"/>
                  </a:lnTo>
                  <a:lnTo>
                    <a:pt x="3770" y="5865"/>
                  </a:lnTo>
                  <a:lnTo>
                    <a:pt x="4142" y="5725"/>
                  </a:lnTo>
                  <a:lnTo>
                    <a:pt x="4468" y="5585"/>
                  </a:lnTo>
                  <a:lnTo>
                    <a:pt x="4794" y="5353"/>
                  </a:lnTo>
                  <a:lnTo>
                    <a:pt x="5120" y="5074"/>
                  </a:lnTo>
                  <a:lnTo>
                    <a:pt x="5353" y="4794"/>
                  </a:lnTo>
                  <a:lnTo>
                    <a:pt x="5585" y="4469"/>
                  </a:lnTo>
                  <a:lnTo>
                    <a:pt x="5725" y="4143"/>
                  </a:lnTo>
                  <a:lnTo>
                    <a:pt x="5864" y="3770"/>
                  </a:lnTo>
                  <a:lnTo>
                    <a:pt x="5958" y="3398"/>
                  </a:lnTo>
                  <a:lnTo>
                    <a:pt x="5958" y="2979"/>
                  </a:lnTo>
                  <a:lnTo>
                    <a:pt x="5958" y="2607"/>
                  </a:lnTo>
                  <a:lnTo>
                    <a:pt x="5864" y="2188"/>
                  </a:lnTo>
                  <a:lnTo>
                    <a:pt x="5725" y="1862"/>
                  </a:lnTo>
                  <a:lnTo>
                    <a:pt x="5585" y="1490"/>
                  </a:lnTo>
                  <a:lnTo>
                    <a:pt x="5353" y="1164"/>
                  </a:lnTo>
                  <a:lnTo>
                    <a:pt x="5120" y="885"/>
                  </a:lnTo>
                  <a:lnTo>
                    <a:pt x="4794" y="606"/>
                  </a:lnTo>
                  <a:lnTo>
                    <a:pt x="4468" y="420"/>
                  </a:lnTo>
                  <a:lnTo>
                    <a:pt x="4142" y="234"/>
                  </a:lnTo>
                  <a:lnTo>
                    <a:pt x="3770" y="94"/>
                  </a:lnTo>
                  <a:lnTo>
                    <a:pt x="3398" y="47"/>
                  </a:lnTo>
                  <a:lnTo>
                    <a:pt x="29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600" dirty="0"/>
            </a:p>
          </p:txBody>
        </p:sp>
        <p:sp>
          <p:nvSpPr>
            <p:cNvPr id="28" name="Shape 1848">
              <a:extLst>
                <a:ext uri="{FF2B5EF4-FFF2-40B4-BE49-F238E27FC236}">
                  <a16:creationId xmlns:a16="http://schemas.microsoft.com/office/drawing/2014/main" id="{60E86791-EDE6-E34B-954E-9C1173B2B48A}"/>
                </a:ext>
              </a:extLst>
            </p:cNvPr>
            <p:cNvSpPr/>
            <p:nvPr/>
          </p:nvSpPr>
          <p:spPr>
            <a:xfrm>
              <a:off x="6263653" y="4795697"/>
              <a:ext cx="408211" cy="408181"/>
            </a:xfrm>
            <a:custGeom>
              <a:avLst/>
              <a:gdLst/>
              <a:ahLst/>
              <a:cxnLst/>
              <a:rect l="0" t="0" r="0" b="0"/>
              <a:pathLst>
                <a:path w="5958" h="5958" extrusionOk="0">
                  <a:moveTo>
                    <a:pt x="2700" y="978"/>
                  </a:moveTo>
                  <a:lnTo>
                    <a:pt x="2793" y="1071"/>
                  </a:lnTo>
                  <a:lnTo>
                    <a:pt x="4561" y="2793"/>
                  </a:lnTo>
                  <a:lnTo>
                    <a:pt x="4608" y="2886"/>
                  </a:lnTo>
                  <a:lnTo>
                    <a:pt x="4608" y="2979"/>
                  </a:lnTo>
                  <a:lnTo>
                    <a:pt x="4608" y="3072"/>
                  </a:lnTo>
                  <a:lnTo>
                    <a:pt x="4561" y="3165"/>
                  </a:lnTo>
                  <a:lnTo>
                    <a:pt x="2793" y="4934"/>
                  </a:lnTo>
                  <a:lnTo>
                    <a:pt x="2700" y="4980"/>
                  </a:lnTo>
                  <a:lnTo>
                    <a:pt x="2514" y="4980"/>
                  </a:lnTo>
                  <a:lnTo>
                    <a:pt x="2421" y="4934"/>
                  </a:lnTo>
                  <a:lnTo>
                    <a:pt x="2048" y="4515"/>
                  </a:lnTo>
                  <a:lnTo>
                    <a:pt x="2002" y="4422"/>
                  </a:lnTo>
                  <a:lnTo>
                    <a:pt x="1955" y="4329"/>
                  </a:lnTo>
                  <a:lnTo>
                    <a:pt x="2002" y="4236"/>
                  </a:lnTo>
                  <a:lnTo>
                    <a:pt x="2048" y="4189"/>
                  </a:lnTo>
                  <a:lnTo>
                    <a:pt x="3258" y="2979"/>
                  </a:lnTo>
                  <a:lnTo>
                    <a:pt x="2048" y="1816"/>
                  </a:lnTo>
                  <a:lnTo>
                    <a:pt x="2002" y="1723"/>
                  </a:lnTo>
                  <a:lnTo>
                    <a:pt x="1955" y="1630"/>
                  </a:lnTo>
                  <a:lnTo>
                    <a:pt x="2002" y="1537"/>
                  </a:lnTo>
                  <a:lnTo>
                    <a:pt x="2048" y="1444"/>
                  </a:lnTo>
                  <a:lnTo>
                    <a:pt x="2421" y="1071"/>
                  </a:lnTo>
                  <a:lnTo>
                    <a:pt x="2514" y="978"/>
                  </a:lnTo>
                  <a:close/>
                  <a:moveTo>
                    <a:pt x="2979" y="1"/>
                  </a:moveTo>
                  <a:lnTo>
                    <a:pt x="2607" y="47"/>
                  </a:lnTo>
                  <a:lnTo>
                    <a:pt x="2188" y="94"/>
                  </a:lnTo>
                  <a:lnTo>
                    <a:pt x="1862" y="234"/>
                  </a:lnTo>
                  <a:lnTo>
                    <a:pt x="1490" y="420"/>
                  </a:lnTo>
                  <a:lnTo>
                    <a:pt x="1164" y="606"/>
                  </a:lnTo>
                  <a:lnTo>
                    <a:pt x="885" y="885"/>
                  </a:lnTo>
                  <a:lnTo>
                    <a:pt x="606" y="1164"/>
                  </a:lnTo>
                  <a:lnTo>
                    <a:pt x="419" y="1490"/>
                  </a:lnTo>
                  <a:lnTo>
                    <a:pt x="233" y="1862"/>
                  </a:lnTo>
                  <a:lnTo>
                    <a:pt x="94" y="2188"/>
                  </a:lnTo>
                  <a:lnTo>
                    <a:pt x="47" y="2607"/>
                  </a:lnTo>
                  <a:lnTo>
                    <a:pt x="1" y="2979"/>
                  </a:lnTo>
                  <a:lnTo>
                    <a:pt x="47" y="3398"/>
                  </a:lnTo>
                  <a:lnTo>
                    <a:pt x="94" y="3770"/>
                  </a:lnTo>
                  <a:lnTo>
                    <a:pt x="233" y="4143"/>
                  </a:lnTo>
                  <a:lnTo>
                    <a:pt x="419" y="4469"/>
                  </a:lnTo>
                  <a:lnTo>
                    <a:pt x="606" y="4794"/>
                  </a:lnTo>
                  <a:lnTo>
                    <a:pt x="885" y="5074"/>
                  </a:lnTo>
                  <a:lnTo>
                    <a:pt x="1164" y="5353"/>
                  </a:lnTo>
                  <a:lnTo>
                    <a:pt x="1490" y="5585"/>
                  </a:lnTo>
                  <a:lnTo>
                    <a:pt x="1862" y="5725"/>
                  </a:lnTo>
                  <a:lnTo>
                    <a:pt x="2188" y="5865"/>
                  </a:lnTo>
                  <a:lnTo>
                    <a:pt x="2607" y="5958"/>
                  </a:lnTo>
                  <a:lnTo>
                    <a:pt x="3398" y="5958"/>
                  </a:lnTo>
                  <a:lnTo>
                    <a:pt x="3770" y="5865"/>
                  </a:lnTo>
                  <a:lnTo>
                    <a:pt x="4142" y="5725"/>
                  </a:lnTo>
                  <a:lnTo>
                    <a:pt x="4468" y="5585"/>
                  </a:lnTo>
                  <a:lnTo>
                    <a:pt x="4794" y="5353"/>
                  </a:lnTo>
                  <a:lnTo>
                    <a:pt x="5120" y="5074"/>
                  </a:lnTo>
                  <a:lnTo>
                    <a:pt x="5353" y="4794"/>
                  </a:lnTo>
                  <a:lnTo>
                    <a:pt x="5585" y="4469"/>
                  </a:lnTo>
                  <a:lnTo>
                    <a:pt x="5725" y="4143"/>
                  </a:lnTo>
                  <a:lnTo>
                    <a:pt x="5864" y="3770"/>
                  </a:lnTo>
                  <a:lnTo>
                    <a:pt x="5958" y="3398"/>
                  </a:lnTo>
                  <a:lnTo>
                    <a:pt x="5958" y="2979"/>
                  </a:lnTo>
                  <a:lnTo>
                    <a:pt x="5958" y="2607"/>
                  </a:lnTo>
                  <a:lnTo>
                    <a:pt x="5864" y="2188"/>
                  </a:lnTo>
                  <a:lnTo>
                    <a:pt x="5725" y="1862"/>
                  </a:lnTo>
                  <a:lnTo>
                    <a:pt x="5585" y="1490"/>
                  </a:lnTo>
                  <a:lnTo>
                    <a:pt x="5353" y="1164"/>
                  </a:lnTo>
                  <a:lnTo>
                    <a:pt x="5120" y="885"/>
                  </a:lnTo>
                  <a:lnTo>
                    <a:pt x="4794" y="606"/>
                  </a:lnTo>
                  <a:lnTo>
                    <a:pt x="4468" y="420"/>
                  </a:lnTo>
                  <a:lnTo>
                    <a:pt x="4142" y="234"/>
                  </a:lnTo>
                  <a:lnTo>
                    <a:pt x="3770" y="94"/>
                  </a:lnTo>
                  <a:lnTo>
                    <a:pt x="3398" y="47"/>
                  </a:lnTo>
                  <a:lnTo>
                    <a:pt x="297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sz="1600" dirty="0"/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A3ED426-DBA6-E94A-843A-528678100564}"/>
              </a:ext>
            </a:extLst>
          </p:cNvPr>
          <p:cNvCxnSpPr/>
          <p:nvPr/>
        </p:nvCxnSpPr>
        <p:spPr>
          <a:xfrm>
            <a:off x="778339" y="770928"/>
            <a:ext cx="5317661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646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6685496C-9FE7-DD44-BACD-D7A032669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01025"/>
            <a:ext cx="3278292" cy="2272255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A377E70F-FBC1-C445-BD52-5E5E01097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3493" y="2392063"/>
            <a:ext cx="3743538" cy="2636577"/>
          </a:xfrm>
          <a:prstGeom prst="rect">
            <a:avLst/>
          </a:prstGeom>
        </p:spPr>
      </p:pic>
      <p:pic>
        <p:nvPicPr>
          <p:cNvPr id="2" name="Picture 1" descr="A close up of a map&#10;&#10;Description automatically generated">
            <a:extLst>
              <a:ext uri="{FF2B5EF4-FFF2-40B4-BE49-F238E27FC236}">
                <a16:creationId xmlns:a16="http://schemas.microsoft.com/office/drawing/2014/main" id="{E043DE32-FB48-7640-893F-DB26A4B4A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8764" y="1114375"/>
            <a:ext cx="3239769" cy="2245553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3CE45F33-66BB-6744-9D25-146F8AF3CC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67" y="4065175"/>
            <a:ext cx="3278292" cy="2236751"/>
          </a:xfrm>
          <a:prstGeom prst="rect">
            <a:avLst/>
          </a:prstGeom>
        </p:spPr>
      </p:pic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35557FD6-42E6-C341-AE7E-12220D07BF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8763" y="4070437"/>
            <a:ext cx="3239769" cy="22455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D93F67-F602-9340-A061-9ED727308CAC}"/>
              </a:ext>
            </a:extLst>
          </p:cNvPr>
          <p:cNvSpPr txBox="1"/>
          <p:nvPr/>
        </p:nvSpPr>
        <p:spPr>
          <a:xfrm>
            <a:off x="778339" y="86808"/>
            <a:ext cx="9262476" cy="64774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6000"/>
              </a:lnSpc>
            </a:pPr>
            <a:r>
              <a:rPr lang="en-US" sz="2400" b="1" dirty="0">
                <a:solidFill>
                  <a:schemeClr val="tx2">
                    <a:lumMod val="85000"/>
                    <a:lumOff val="15000"/>
                  </a:schemeClr>
                </a:solidFill>
                <a:latin typeface="Raleway Black" panose="020B0A03030101060003" pitchFamily="34" charset="0"/>
              </a:rPr>
              <a:t>PROVING NORMALITY OF DISTRIBUTION IN BRAINWAVES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96D1698-F26F-0C43-BED2-7EE711FF6386}"/>
              </a:ext>
            </a:extLst>
          </p:cNvPr>
          <p:cNvCxnSpPr>
            <a:cxnSpLocks/>
          </p:cNvCxnSpPr>
          <p:nvPr/>
        </p:nvCxnSpPr>
        <p:spPr>
          <a:xfrm flipV="1">
            <a:off x="778339" y="734549"/>
            <a:ext cx="7857661" cy="36379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261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81EC52D-6DCC-4947-BCD0-A8D90CC67D32}"/>
              </a:ext>
            </a:extLst>
          </p:cNvPr>
          <p:cNvSpPr txBox="1"/>
          <p:nvPr/>
        </p:nvSpPr>
        <p:spPr>
          <a:xfrm>
            <a:off x="1139552" y="416304"/>
            <a:ext cx="10732343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GB" b="1" dirty="0"/>
              <a:t>H1: THE AVERAGE BRAIN FREQUENCIES AT MEDITATIVE STATE ARE CLOSER TO OPTIMAL RANGE (-/+ 0,5 )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9D4A853-4732-2249-8916-4B9A054AB478}"/>
              </a:ext>
            </a:extLst>
          </p:cNvPr>
          <p:cNvCxnSpPr>
            <a:cxnSpLocks/>
          </p:cNvCxnSpPr>
          <p:nvPr/>
        </p:nvCxnSpPr>
        <p:spPr>
          <a:xfrm>
            <a:off x="1139552" y="778363"/>
            <a:ext cx="9833248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screenshot of text&#10;&#10;Description automatically generated">
            <a:extLst>
              <a:ext uri="{FF2B5EF4-FFF2-40B4-BE49-F238E27FC236}">
                <a16:creationId xmlns:a16="http://schemas.microsoft.com/office/drawing/2014/main" id="{F3D1362D-6D03-6748-AE62-436223BE2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176" y="1234662"/>
            <a:ext cx="5775895" cy="31992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A41893-88EB-734E-8CB4-848E9E7A2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09" y="1414101"/>
            <a:ext cx="5276536" cy="5102142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85D6DBE3-8587-014C-83EF-4E8FEAC33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396" y="416304"/>
            <a:ext cx="369887" cy="282575"/>
          </a:xfrm>
          <a:custGeom>
            <a:avLst/>
            <a:gdLst>
              <a:gd name="T0" fmla="*/ 325 w 1026"/>
              <a:gd name="T1" fmla="*/ 618 h 783"/>
              <a:gd name="T2" fmla="*/ 943 w 1026"/>
              <a:gd name="T3" fmla="*/ 0 h 783"/>
              <a:gd name="T4" fmla="*/ 1025 w 1026"/>
              <a:gd name="T5" fmla="*/ 82 h 783"/>
              <a:gd name="T6" fmla="*/ 325 w 1026"/>
              <a:gd name="T7" fmla="*/ 782 h 783"/>
              <a:gd name="T8" fmla="*/ 0 w 1026"/>
              <a:gd name="T9" fmla="*/ 456 h 783"/>
              <a:gd name="T10" fmla="*/ 82 w 1026"/>
              <a:gd name="T11" fmla="*/ 374 h 783"/>
              <a:gd name="T12" fmla="*/ 325 w 1026"/>
              <a:gd name="T13" fmla="*/ 618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6" h="783">
                <a:moveTo>
                  <a:pt x="325" y="618"/>
                </a:moveTo>
                <a:lnTo>
                  <a:pt x="943" y="0"/>
                </a:lnTo>
                <a:lnTo>
                  <a:pt x="1025" y="82"/>
                </a:lnTo>
                <a:lnTo>
                  <a:pt x="325" y="782"/>
                </a:lnTo>
                <a:lnTo>
                  <a:pt x="0" y="456"/>
                </a:lnTo>
                <a:lnTo>
                  <a:pt x="82" y="374"/>
                </a:lnTo>
                <a:lnTo>
                  <a:pt x="325" y="618"/>
                </a:lnTo>
              </a:path>
            </a:pathLst>
          </a:custGeom>
          <a:solidFill>
            <a:schemeClr val="tx2">
              <a:lumMod val="85000"/>
              <a:lumOff val="1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7C30FB-EA62-6C45-989D-03622EF8438C}"/>
              </a:ext>
            </a:extLst>
          </p:cNvPr>
          <p:cNvSpPr txBox="1"/>
          <p:nvPr/>
        </p:nvSpPr>
        <p:spPr>
          <a:xfrm>
            <a:off x="1305451" y="1096164"/>
            <a:ext cx="7909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200" dirty="0"/>
              <a:t>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6B5B1C-3FFC-4944-806B-CD73C1E014AA}"/>
              </a:ext>
            </a:extLst>
          </p:cNvPr>
          <p:cNvSpPr txBox="1"/>
          <p:nvPr/>
        </p:nvSpPr>
        <p:spPr>
          <a:xfrm>
            <a:off x="3927985" y="1096163"/>
            <a:ext cx="9812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1200" dirty="0"/>
              <a:t>MEDITATION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B9991F-A784-F24F-BEF5-5B5ADEAB6BA7}"/>
              </a:ext>
            </a:extLst>
          </p:cNvPr>
          <p:cNvSpPr/>
          <p:nvPr/>
        </p:nvSpPr>
        <p:spPr>
          <a:xfrm>
            <a:off x="6096000" y="4975300"/>
            <a:ext cx="39526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Control avg. : 0.39</a:t>
            </a:r>
          </a:p>
          <a:p>
            <a:r>
              <a:rPr lang="en-GB" dirty="0"/>
              <a:t>Meditation avg.: -0.072</a:t>
            </a:r>
            <a:endParaRPr lang="en-E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457DF0-8A70-4048-A7EE-FE50615034CD}"/>
              </a:ext>
            </a:extLst>
          </p:cNvPr>
          <p:cNvSpPr/>
          <p:nvPr/>
        </p:nvSpPr>
        <p:spPr>
          <a:xfrm>
            <a:off x="6096000" y="5730679"/>
            <a:ext cx="37064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Normal average &lt; meditation average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942795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CA6118-1D89-3148-9DE5-9CE83F3E13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6519" y="1349211"/>
            <a:ext cx="5985376" cy="31501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9CD56BA-4F7F-C045-BC91-6D3015F9F0A2}"/>
              </a:ext>
            </a:extLst>
          </p:cNvPr>
          <p:cNvSpPr txBox="1"/>
          <p:nvPr/>
        </p:nvSpPr>
        <p:spPr>
          <a:xfrm>
            <a:off x="1139552" y="416303"/>
            <a:ext cx="10732343" cy="2769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GB" b="1" dirty="0"/>
              <a:t>H2: THE AVERAGE ALPHA WAVES FREQUENCIES ARE PREDOMINANT DURING MEDITATION)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0830CB1-8D3F-F749-9136-244DE5057AF2}"/>
              </a:ext>
            </a:extLst>
          </p:cNvPr>
          <p:cNvCxnSpPr>
            <a:cxnSpLocks/>
          </p:cNvCxnSpPr>
          <p:nvPr/>
        </p:nvCxnSpPr>
        <p:spPr>
          <a:xfrm>
            <a:off x="1139552" y="778363"/>
            <a:ext cx="9833248" cy="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15">
            <a:extLst>
              <a:ext uri="{FF2B5EF4-FFF2-40B4-BE49-F238E27FC236}">
                <a16:creationId xmlns:a16="http://schemas.microsoft.com/office/drawing/2014/main" id="{1319E1F7-2E7B-1043-96DF-8DE9F41D0A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396" y="416304"/>
            <a:ext cx="369887" cy="282575"/>
          </a:xfrm>
          <a:custGeom>
            <a:avLst/>
            <a:gdLst>
              <a:gd name="T0" fmla="*/ 325 w 1026"/>
              <a:gd name="T1" fmla="*/ 618 h 783"/>
              <a:gd name="T2" fmla="*/ 943 w 1026"/>
              <a:gd name="T3" fmla="*/ 0 h 783"/>
              <a:gd name="T4" fmla="*/ 1025 w 1026"/>
              <a:gd name="T5" fmla="*/ 82 h 783"/>
              <a:gd name="T6" fmla="*/ 325 w 1026"/>
              <a:gd name="T7" fmla="*/ 782 h 783"/>
              <a:gd name="T8" fmla="*/ 0 w 1026"/>
              <a:gd name="T9" fmla="*/ 456 h 783"/>
              <a:gd name="T10" fmla="*/ 82 w 1026"/>
              <a:gd name="T11" fmla="*/ 374 h 783"/>
              <a:gd name="T12" fmla="*/ 325 w 1026"/>
              <a:gd name="T13" fmla="*/ 618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26" h="783">
                <a:moveTo>
                  <a:pt x="325" y="618"/>
                </a:moveTo>
                <a:lnTo>
                  <a:pt x="943" y="0"/>
                </a:lnTo>
                <a:lnTo>
                  <a:pt x="1025" y="82"/>
                </a:lnTo>
                <a:lnTo>
                  <a:pt x="325" y="782"/>
                </a:lnTo>
                <a:lnTo>
                  <a:pt x="0" y="456"/>
                </a:lnTo>
                <a:lnTo>
                  <a:pt x="82" y="374"/>
                </a:lnTo>
                <a:lnTo>
                  <a:pt x="325" y="618"/>
                </a:lnTo>
              </a:path>
            </a:pathLst>
          </a:custGeom>
          <a:solidFill>
            <a:schemeClr val="tx2">
              <a:lumMod val="85000"/>
              <a:lumOff val="1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68820E-332A-CE42-A6DB-522D06910C4B}"/>
              </a:ext>
            </a:extLst>
          </p:cNvPr>
          <p:cNvSpPr/>
          <p:nvPr/>
        </p:nvSpPr>
        <p:spPr>
          <a:xfrm>
            <a:off x="6055183" y="4862458"/>
            <a:ext cx="373724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Alpha avg. Meditation: 0.17</a:t>
            </a:r>
          </a:p>
          <a:p>
            <a:r>
              <a:rPr lang="en-GB" dirty="0"/>
              <a:t>Other avg. Meditation: -0.13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DEF3AB-205D-1D42-A10D-2E6948EC30F9}"/>
              </a:ext>
            </a:extLst>
          </p:cNvPr>
          <p:cNvSpPr/>
          <p:nvPr/>
        </p:nvSpPr>
        <p:spPr>
          <a:xfrm>
            <a:off x="6055183" y="5795067"/>
            <a:ext cx="4997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/>
              <a:t>Alpha_frequencies_med</a:t>
            </a:r>
            <a:r>
              <a:rPr lang="en-GB" dirty="0"/>
              <a:t> &gt; </a:t>
            </a:r>
            <a:r>
              <a:rPr lang="en-GB" dirty="0" err="1"/>
              <a:t>Other_frequencies_med</a:t>
            </a:r>
            <a:endParaRPr lang="en-E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2538B9-93B0-6B49-BB36-A3A137821054}"/>
              </a:ext>
            </a:extLst>
          </p:cNvPr>
          <p:cNvSpPr/>
          <p:nvPr/>
        </p:nvSpPr>
        <p:spPr>
          <a:xfrm>
            <a:off x="1844105" y="3313687"/>
            <a:ext cx="2851112" cy="114298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B4E8A6-3C49-7346-A956-43394569F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65" y="2310379"/>
            <a:ext cx="48260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206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arona">
      <a:dk1>
        <a:srgbClr val="29264A"/>
      </a:dk1>
      <a:lt1>
        <a:sysClr val="window" lastClr="FFFFFF"/>
      </a:lt1>
      <a:dk2>
        <a:srgbClr val="000000"/>
      </a:dk2>
      <a:lt2>
        <a:srgbClr val="F8F8F8"/>
      </a:lt2>
      <a:accent1>
        <a:srgbClr val="D5D3E9"/>
      </a:accent1>
      <a:accent2>
        <a:srgbClr val="679D49"/>
      </a:accent2>
      <a:accent3>
        <a:srgbClr val="D8E9CF"/>
      </a:accent3>
      <a:accent4>
        <a:srgbClr val="4C4789"/>
      </a:accent4>
      <a:accent5>
        <a:srgbClr val="1C1C1C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213</Words>
  <Application>Microsoft Macintosh PowerPoint</Application>
  <PresentationFormat>Widescreen</PresentationFormat>
  <Paragraphs>35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Catamaran</vt:lpstr>
      <vt:lpstr>Montserrat</vt:lpstr>
      <vt:lpstr>Raleway Black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Estiarte Marinelli, Rebecca</dc:creator>
  <cp:lastModifiedBy>Estiarte Marinelli, Rebecca</cp:lastModifiedBy>
  <cp:revision>2</cp:revision>
  <dcterms:created xsi:type="dcterms:W3CDTF">2020-03-12T15:48:19Z</dcterms:created>
  <dcterms:modified xsi:type="dcterms:W3CDTF">2020-03-12T16:07:54Z</dcterms:modified>
</cp:coreProperties>
</file>